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E74D5-4954-40DB-9C96-1127B2143068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E0171-1A7A-45C7-A8EA-C9DEF3CD05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E74D5-4954-40DB-9C96-1127B2143068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E0171-1A7A-45C7-A8EA-C9DEF3CD05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E74D5-4954-40DB-9C96-1127B2143068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E0171-1A7A-45C7-A8EA-C9DEF3CD05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E74D5-4954-40DB-9C96-1127B2143068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E0171-1A7A-45C7-A8EA-C9DEF3CD05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E74D5-4954-40DB-9C96-1127B2143068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E0171-1A7A-45C7-A8EA-C9DEF3CD05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E74D5-4954-40DB-9C96-1127B2143068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E0171-1A7A-45C7-A8EA-C9DEF3CD05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E74D5-4954-40DB-9C96-1127B2143068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E0171-1A7A-45C7-A8EA-C9DEF3CD05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E74D5-4954-40DB-9C96-1127B2143068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E0171-1A7A-45C7-A8EA-C9DEF3CD05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E74D5-4954-40DB-9C96-1127B2143068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E0171-1A7A-45C7-A8EA-C9DEF3CD05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E74D5-4954-40DB-9C96-1127B2143068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E0171-1A7A-45C7-A8EA-C9DEF3CD05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E74D5-4954-40DB-9C96-1127B2143068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E0171-1A7A-45C7-A8EA-C9DEF3CD05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E74D5-4954-40DB-9C96-1127B2143068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E0171-1A7A-45C7-A8EA-C9DEF3CD05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219200" y="685800"/>
            <a:ext cx="6858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_I_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143000" y="1600200"/>
            <a:ext cx="457200" cy="381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 dirty="0" smtClean="0"/>
              <a:t>e</a:t>
            </a:r>
            <a:endParaRPr lang="en-US" i="1" dirty="0"/>
          </a:p>
        </p:txBody>
      </p:sp>
      <p:sp>
        <p:nvSpPr>
          <p:cNvPr id="6" name="Oval 5"/>
          <p:cNvSpPr/>
          <p:nvPr/>
        </p:nvSpPr>
        <p:spPr>
          <a:xfrm>
            <a:off x="5791200" y="1371600"/>
            <a:ext cx="457200" cy="381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 dirty="0" smtClean="0"/>
              <a:t>e</a:t>
            </a:r>
            <a:endParaRPr lang="en-US" i="1" dirty="0"/>
          </a:p>
        </p:txBody>
      </p:sp>
      <p:sp>
        <p:nvSpPr>
          <p:cNvPr id="8" name="Oval 7"/>
          <p:cNvSpPr/>
          <p:nvPr/>
        </p:nvSpPr>
        <p:spPr>
          <a:xfrm>
            <a:off x="6019800" y="533400"/>
            <a:ext cx="6858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_I_</a:t>
            </a:r>
            <a:endParaRPr lang="en-US" dirty="0"/>
          </a:p>
        </p:txBody>
      </p:sp>
      <p:cxnSp>
        <p:nvCxnSpPr>
          <p:cNvPr id="10" name="Straight Connector 9"/>
          <p:cNvCxnSpPr>
            <a:stCxn id="4" idx="4"/>
            <a:endCxn id="5" idx="0"/>
          </p:cNvCxnSpPr>
          <p:nvPr/>
        </p:nvCxnSpPr>
        <p:spPr>
          <a:xfrm rot="5400000">
            <a:off x="1238250" y="1276350"/>
            <a:ext cx="457200" cy="1905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8" idx="4"/>
            <a:endCxn id="6" idx="0"/>
          </p:cNvCxnSpPr>
          <p:nvPr/>
        </p:nvCxnSpPr>
        <p:spPr>
          <a:xfrm rot="5400000">
            <a:off x="6000750" y="1009650"/>
            <a:ext cx="381000" cy="3429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1143000" y="3429000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 rot="10800000" flipV="1">
            <a:off x="3210770" y="5943600"/>
            <a:ext cx="10564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Tree</a:t>
            </a:r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 rot="10800000" flipV="1">
            <a:off x="4658570" y="5968424"/>
            <a:ext cx="10564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Trie</a:t>
            </a:r>
            <a:endParaRPr lang="en-US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2895600" y="0"/>
            <a:ext cx="16166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ATAGAT</a:t>
            </a:r>
            <a:endParaRPr lang="en-US" sz="3600" dirty="0"/>
          </a:p>
        </p:txBody>
      </p:sp>
      <p:sp>
        <p:nvSpPr>
          <p:cNvPr id="21" name="TextBox 20"/>
          <p:cNvSpPr txBox="1"/>
          <p:nvPr/>
        </p:nvSpPr>
        <p:spPr>
          <a:xfrm>
            <a:off x="4555539" y="-36731"/>
            <a:ext cx="13547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Step 0</a:t>
            </a:r>
            <a:endParaRPr lang="en-US" sz="3600" dirty="0"/>
          </a:p>
        </p:txBody>
      </p:sp>
      <p:cxnSp>
        <p:nvCxnSpPr>
          <p:cNvPr id="23" name="Curved Connector 22"/>
          <p:cNvCxnSpPr>
            <a:stCxn id="5" idx="7"/>
            <a:endCxn id="4" idx="6"/>
          </p:cNvCxnSpPr>
          <p:nvPr/>
        </p:nvCxnSpPr>
        <p:spPr>
          <a:xfrm rot="5400000" flipH="1" flipV="1">
            <a:off x="1348324" y="1099321"/>
            <a:ext cx="741596" cy="371755"/>
          </a:xfrm>
          <a:prstGeom prst="curvedConnector4">
            <a:avLst>
              <a:gd name="adj1" fmla="val 30825"/>
              <a:gd name="adj2" fmla="val 161492"/>
            </a:avLst>
          </a:prstGeom>
          <a:ln w="28575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urved Connector 22"/>
          <p:cNvCxnSpPr>
            <a:stCxn id="6" idx="7"/>
            <a:endCxn id="8" idx="5"/>
          </p:cNvCxnSpPr>
          <p:nvPr/>
        </p:nvCxnSpPr>
        <p:spPr>
          <a:xfrm rot="5400000" flipH="1" flipV="1">
            <a:off x="6141431" y="963660"/>
            <a:ext cx="503751" cy="423722"/>
          </a:xfrm>
          <a:prstGeom prst="curvedConnector3">
            <a:avLst>
              <a:gd name="adj1" fmla="val 50000"/>
            </a:avLst>
          </a:prstGeom>
          <a:ln w="28575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219200" y="685800"/>
            <a:ext cx="6858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_I_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143000" y="1600200"/>
            <a:ext cx="457200" cy="381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 dirty="0" smtClean="0"/>
              <a:t>e</a:t>
            </a:r>
            <a:endParaRPr lang="en-US" i="1" dirty="0"/>
          </a:p>
        </p:txBody>
      </p:sp>
      <p:sp>
        <p:nvSpPr>
          <p:cNvPr id="6" name="Oval 5"/>
          <p:cNvSpPr/>
          <p:nvPr/>
        </p:nvSpPr>
        <p:spPr>
          <a:xfrm>
            <a:off x="5791200" y="1371600"/>
            <a:ext cx="457200" cy="381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 dirty="0" smtClean="0"/>
              <a:t>e</a:t>
            </a:r>
            <a:endParaRPr lang="en-US" i="1" dirty="0"/>
          </a:p>
        </p:txBody>
      </p:sp>
      <p:sp>
        <p:nvSpPr>
          <p:cNvPr id="8" name="Oval 7"/>
          <p:cNvSpPr/>
          <p:nvPr/>
        </p:nvSpPr>
        <p:spPr>
          <a:xfrm>
            <a:off x="6019800" y="533400"/>
            <a:ext cx="6858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_I_</a:t>
            </a:r>
            <a:endParaRPr lang="en-US" dirty="0"/>
          </a:p>
        </p:txBody>
      </p:sp>
      <p:cxnSp>
        <p:nvCxnSpPr>
          <p:cNvPr id="10" name="Straight Connector 9"/>
          <p:cNvCxnSpPr>
            <a:stCxn id="4" idx="4"/>
            <a:endCxn id="5" idx="0"/>
          </p:cNvCxnSpPr>
          <p:nvPr/>
        </p:nvCxnSpPr>
        <p:spPr>
          <a:xfrm rot="5400000">
            <a:off x="1238250" y="1276350"/>
            <a:ext cx="457200" cy="1905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8" idx="4"/>
            <a:endCxn id="6" idx="0"/>
          </p:cNvCxnSpPr>
          <p:nvPr/>
        </p:nvCxnSpPr>
        <p:spPr>
          <a:xfrm rot="5400000">
            <a:off x="6000750" y="1009650"/>
            <a:ext cx="381000" cy="3429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1143000" y="3429000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 rot="10800000" flipV="1">
            <a:off x="3210770" y="5943600"/>
            <a:ext cx="10564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Tree</a:t>
            </a:r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 rot="10800000" flipV="1">
            <a:off x="4658570" y="5968424"/>
            <a:ext cx="10564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Trie</a:t>
            </a:r>
            <a:endParaRPr lang="en-US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2895600" y="0"/>
            <a:ext cx="16655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A</a:t>
            </a:r>
            <a:r>
              <a:rPr lang="en-US" sz="3600" dirty="0" smtClean="0"/>
              <a:t>TAGAT</a:t>
            </a:r>
            <a:endParaRPr lang="en-US" sz="3600" dirty="0"/>
          </a:p>
        </p:txBody>
      </p:sp>
      <p:sp>
        <p:nvSpPr>
          <p:cNvPr id="21" name="TextBox 20"/>
          <p:cNvSpPr txBox="1"/>
          <p:nvPr/>
        </p:nvSpPr>
        <p:spPr>
          <a:xfrm>
            <a:off x="4555539" y="-36731"/>
            <a:ext cx="13547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Step 1</a:t>
            </a:r>
            <a:endParaRPr lang="en-US" sz="3600" dirty="0"/>
          </a:p>
        </p:txBody>
      </p:sp>
      <p:sp>
        <p:nvSpPr>
          <p:cNvPr id="13" name="Oval 12"/>
          <p:cNvSpPr/>
          <p:nvPr/>
        </p:nvSpPr>
        <p:spPr>
          <a:xfrm>
            <a:off x="5181600" y="1905000"/>
            <a:ext cx="457200" cy="381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i="1" dirty="0"/>
              <a:t>A</a:t>
            </a:r>
            <a:endParaRPr lang="en-US" sz="2000" i="1" dirty="0"/>
          </a:p>
        </p:txBody>
      </p:sp>
      <p:cxnSp>
        <p:nvCxnSpPr>
          <p:cNvPr id="15" name="Straight Connector 14"/>
          <p:cNvCxnSpPr>
            <a:stCxn id="13" idx="7"/>
            <a:endCxn id="6" idx="3"/>
          </p:cNvCxnSpPr>
          <p:nvPr/>
        </p:nvCxnSpPr>
        <p:spPr>
          <a:xfrm rot="5400000" flipH="1" flipV="1">
            <a:off x="5583004" y="1685645"/>
            <a:ext cx="263992" cy="2863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urved Connector 22"/>
          <p:cNvCxnSpPr/>
          <p:nvPr/>
        </p:nvCxnSpPr>
        <p:spPr>
          <a:xfrm rot="5400000" flipH="1" flipV="1">
            <a:off x="1348324" y="1099321"/>
            <a:ext cx="741596" cy="371755"/>
          </a:xfrm>
          <a:prstGeom prst="curvedConnector4">
            <a:avLst>
              <a:gd name="adj1" fmla="val 30825"/>
              <a:gd name="adj2" fmla="val 161492"/>
            </a:avLst>
          </a:prstGeom>
          <a:ln w="28575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urved Connector 22"/>
          <p:cNvCxnSpPr/>
          <p:nvPr/>
        </p:nvCxnSpPr>
        <p:spPr>
          <a:xfrm rot="5400000" flipH="1" flipV="1">
            <a:off x="6141431" y="963660"/>
            <a:ext cx="503751" cy="423722"/>
          </a:xfrm>
          <a:prstGeom prst="curvedConnector3">
            <a:avLst>
              <a:gd name="adj1" fmla="val 50000"/>
            </a:avLst>
          </a:prstGeom>
          <a:ln w="28575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urved Connector 22"/>
          <p:cNvCxnSpPr>
            <a:stCxn id="13" idx="6"/>
            <a:endCxn id="6" idx="5"/>
          </p:cNvCxnSpPr>
          <p:nvPr/>
        </p:nvCxnSpPr>
        <p:spPr>
          <a:xfrm flipV="1">
            <a:off x="5638800" y="1696804"/>
            <a:ext cx="542645" cy="398696"/>
          </a:xfrm>
          <a:prstGeom prst="curvedConnector2">
            <a:avLst/>
          </a:prstGeom>
          <a:ln w="28575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1295400" y="762000"/>
            <a:ext cx="533400" cy="30480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ight Arrow 28"/>
          <p:cNvSpPr/>
          <p:nvPr/>
        </p:nvSpPr>
        <p:spPr>
          <a:xfrm>
            <a:off x="685800" y="762000"/>
            <a:ext cx="457200" cy="38100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81000" y="3962400"/>
            <a:ext cx="685800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1,%</a:t>
            </a:r>
            <a:endParaRPr lang="en-US" dirty="0"/>
          </a:p>
        </p:txBody>
      </p:sp>
      <p:cxnSp>
        <p:nvCxnSpPr>
          <p:cNvPr id="32" name="Straight Connector 31"/>
          <p:cNvCxnSpPr>
            <a:stCxn id="5" idx="4"/>
            <a:endCxn id="30" idx="0"/>
          </p:cNvCxnSpPr>
          <p:nvPr/>
        </p:nvCxnSpPr>
        <p:spPr>
          <a:xfrm rot="5400000">
            <a:off x="57150" y="2647950"/>
            <a:ext cx="1981200" cy="647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990600" y="19050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0" grpId="0" animBg="1"/>
      <p:bldP spid="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219200" y="685800"/>
            <a:ext cx="6858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_I_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143000" y="1600200"/>
            <a:ext cx="457200" cy="381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 dirty="0" smtClean="0"/>
              <a:t>e</a:t>
            </a:r>
            <a:endParaRPr lang="en-US" i="1" dirty="0"/>
          </a:p>
        </p:txBody>
      </p:sp>
      <p:sp>
        <p:nvSpPr>
          <p:cNvPr id="6" name="Oval 5"/>
          <p:cNvSpPr/>
          <p:nvPr/>
        </p:nvSpPr>
        <p:spPr>
          <a:xfrm>
            <a:off x="5791200" y="1371600"/>
            <a:ext cx="457200" cy="381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 dirty="0" smtClean="0"/>
              <a:t>e</a:t>
            </a:r>
            <a:endParaRPr lang="en-US" i="1" dirty="0"/>
          </a:p>
        </p:txBody>
      </p:sp>
      <p:sp>
        <p:nvSpPr>
          <p:cNvPr id="8" name="Oval 7"/>
          <p:cNvSpPr/>
          <p:nvPr/>
        </p:nvSpPr>
        <p:spPr>
          <a:xfrm>
            <a:off x="6019800" y="533400"/>
            <a:ext cx="6858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_I_</a:t>
            </a:r>
            <a:endParaRPr lang="en-US" dirty="0"/>
          </a:p>
        </p:txBody>
      </p:sp>
      <p:cxnSp>
        <p:nvCxnSpPr>
          <p:cNvPr id="10" name="Straight Connector 9"/>
          <p:cNvCxnSpPr>
            <a:stCxn id="4" idx="4"/>
            <a:endCxn id="5" idx="0"/>
          </p:cNvCxnSpPr>
          <p:nvPr/>
        </p:nvCxnSpPr>
        <p:spPr>
          <a:xfrm rot="5400000">
            <a:off x="1238250" y="1276350"/>
            <a:ext cx="457200" cy="1905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8" idx="4"/>
            <a:endCxn id="6" idx="0"/>
          </p:cNvCxnSpPr>
          <p:nvPr/>
        </p:nvCxnSpPr>
        <p:spPr>
          <a:xfrm rot="5400000">
            <a:off x="6000750" y="1009650"/>
            <a:ext cx="381000" cy="3429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1143000" y="3429000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 rot="10800000" flipV="1">
            <a:off x="3210770" y="5943600"/>
            <a:ext cx="10564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Tree</a:t>
            </a:r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 rot="10800000" flipV="1">
            <a:off x="4658570" y="5968424"/>
            <a:ext cx="10564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Trie</a:t>
            </a:r>
            <a:endParaRPr lang="en-US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2895600" y="0"/>
            <a:ext cx="16655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AT</a:t>
            </a:r>
            <a:r>
              <a:rPr lang="en-US" sz="3600" dirty="0" smtClean="0"/>
              <a:t>AGAT</a:t>
            </a:r>
            <a:endParaRPr lang="en-US" sz="3600" dirty="0"/>
          </a:p>
        </p:txBody>
      </p:sp>
      <p:sp>
        <p:nvSpPr>
          <p:cNvPr id="21" name="TextBox 20"/>
          <p:cNvSpPr txBox="1"/>
          <p:nvPr/>
        </p:nvSpPr>
        <p:spPr>
          <a:xfrm>
            <a:off x="4555539" y="-36731"/>
            <a:ext cx="13547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Step 2</a:t>
            </a:r>
            <a:endParaRPr lang="en-US" sz="3600" dirty="0"/>
          </a:p>
        </p:txBody>
      </p:sp>
      <p:sp>
        <p:nvSpPr>
          <p:cNvPr id="13" name="Oval 12"/>
          <p:cNvSpPr/>
          <p:nvPr/>
        </p:nvSpPr>
        <p:spPr>
          <a:xfrm>
            <a:off x="5181600" y="1905000"/>
            <a:ext cx="457200" cy="381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i="1" dirty="0"/>
              <a:t>A</a:t>
            </a:r>
            <a:endParaRPr lang="en-US" sz="2000" i="1" dirty="0"/>
          </a:p>
        </p:txBody>
      </p:sp>
      <p:cxnSp>
        <p:nvCxnSpPr>
          <p:cNvPr id="15" name="Straight Connector 14"/>
          <p:cNvCxnSpPr>
            <a:stCxn id="13" idx="7"/>
            <a:endCxn id="6" idx="3"/>
          </p:cNvCxnSpPr>
          <p:nvPr/>
        </p:nvCxnSpPr>
        <p:spPr>
          <a:xfrm rot="5400000" flipH="1" flipV="1">
            <a:off x="5583004" y="1685645"/>
            <a:ext cx="263992" cy="2863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urved Connector 22"/>
          <p:cNvCxnSpPr/>
          <p:nvPr/>
        </p:nvCxnSpPr>
        <p:spPr>
          <a:xfrm rot="5400000" flipH="1" flipV="1">
            <a:off x="1348324" y="1099321"/>
            <a:ext cx="741596" cy="371755"/>
          </a:xfrm>
          <a:prstGeom prst="curvedConnector4">
            <a:avLst>
              <a:gd name="adj1" fmla="val 30825"/>
              <a:gd name="adj2" fmla="val 161492"/>
            </a:avLst>
          </a:prstGeom>
          <a:ln w="28575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urved Connector 22"/>
          <p:cNvCxnSpPr/>
          <p:nvPr/>
        </p:nvCxnSpPr>
        <p:spPr>
          <a:xfrm rot="5400000" flipH="1" flipV="1">
            <a:off x="6141431" y="963660"/>
            <a:ext cx="503751" cy="423722"/>
          </a:xfrm>
          <a:prstGeom prst="curvedConnector3">
            <a:avLst>
              <a:gd name="adj1" fmla="val 50000"/>
            </a:avLst>
          </a:prstGeom>
          <a:ln w="28575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urved Connector 22"/>
          <p:cNvCxnSpPr>
            <a:stCxn id="13" idx="6"/>
            <a:endCxn id="6" idx="5"/>
          </p:cNvCxnSpPr>
          <p:nvPr/>
        </p:nvCxnSpPr>
        <p:spPr>
          <a:xfrm flipV="1">
            <a:off x="5638800" y="1696804"/>
            <a:ext cx="542645" cy="398696"/>
          </a:xfrm>
          <a:prstGeom prst="curvedConnector2">
            <a:avLst/>
          </a:prstGeom>
          <a:ln w="28575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1295400" y="762000"/>
            <a:ext cx="533400" cy="30480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ight Arrow 28"/>
          <p:cNvSpPr/>
          <p:nvPr/>
        </p:nvSpPr>
        <p:spPr>
          <a:xfrm>
            <a:off x="609600" y="1600200"/>
            <a:ext cx="457200" cy="38100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81000" y="3962400"/>
            <a:ext cx="685800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1,%</a:t>
            </a:r>
            <a:endParaRPr lang="en-US" dirty="0"/>
          </a:p>
        </p:txBody>
      </p:sp>
      <p:cxnSp>
        <p:nvCxnSpPr>
          <p:cNvPr id="32" name="Straight Connector 31"/>
          <p:cNvCxnSpPr>
            <a:stCxn id="5" idx="4"/>
            <a:endCxn id="30" idx="0"/>
          </p:cNvCxnSpPr>
          <p:nvPr/>
        </p:nvCxnSpPr>
        <p:spPr>
          <a:xfrm rot="5400000">
            <a:off x="57150" y="2647950"/>
            <a:ext cx="1981200" cy="647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990600" y="19050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6" name="Right Arrow 25"/>
          <p:cNvSpPr/>
          <p:nvPr/>
        </p:nvSpPr>
        <p:spPr>
          <a:xfrm>
            <a:off x="5257800" y="1295400"/>
            <a:ext cx="457200" cy="38100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876800" y="2667000"/>
            <a:ext cx="685800" cy="381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i="1" dirty="0" smtClean="0"/>
              <a:t>AT</a:t>
            </a:r>
            <a:endParaRPr lang="en-US" sz="2000" i="1" dirty="0"/>
          </a:p>
        </p:txBody>
      </p:sp>
      <p:cxnSp>
        <p:nvCxnSpPr>
          <p:cNvPr id="33" name="Straight Connector 32"/>
          <p:cNvCxnSpPr>
            <a:stCxn id="13" idx="4"/>
            <a:endCxn id="27" idx="0"/>
          </p:cNvCxnSpPr>
          <p:nvPr/>
        </p:nvCxnSpPr>
        <p:spPr>
          <a:xfrm rot="5400000">
            <a:off x="5124450" y="2381250"/>
            <a:ext cx="381000" cy="190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6" idx="6"/>
            <a:endCxn id="39" idx="0"/>
          </p:cNvCxnSpPr>
          <p:nvPr/>
        </p:nvCxnSpPr>
        <p:spPr>
          <a:xfrm>
            <a:off x="6248400" y="1562100"/>
            <a:ext cx="533400" cy="495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6553200" y="2057400"/>
            <a:ext cx="457200" cy="381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i="1" dirty="0" smtClean="0"/>
              <a:t>T</a:t>
            </a:r>
            <a:endParaRPr lang="en-US" sz="2000" i="1" dirty="0"/>
          </a:p>
        </p:txBody>
      </p:sp>
      <p:cxnSp>
        <p:nvCxnSpPr>
          <p:cNvPr id="42" name="Curved Connector 41"/>
          <p:cNvCxnSpPr>
            <a:stCxn id="27" idx="7"/>
            <a:endCxn id="39" idx="2"/>
          </p:cNvCxnSpPr>
          <p:nvPr/>
        </p:nvCxnSpPr>
        <p:spPr>
          <a:xfrm rot="5400000" flipH="1" flipV="1">
            <a:off x="5770235" y="1939832"/>
            <a:ext cx="474896" cy="1091033"/>
          </a:xfrm>
          <a:prstGeom prst="curvedConnector2">
            <a:avLst/>
          </a:prstGeom>
          <a:ln w="28575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urved Connector 22"/>
          <p:cNvCxnSpPr>
            <a:stCxn id="39" idx="0"/>
            <a:endCxn id="6" idx="6"/>
          </p:cNvCxnSpPr>
          <p:nvPr/>
        </p:nvCxnSpPr>
        <p:spPr>
          <a:xfrm rot="16200000" flipV="1">
            <a:off x="6267450" y="1543050"/>
            <a:ext cx="495300" cy="533400"/>
          </a:xfrm>
          <a:prstGeom prst="curvedConnector2">
            <a:avLst/>
          </a:prstGeom>
          <a:ln w="28575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2133600" y="3962400"/>
            <a:ext cx="685800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2,%</a:t>
            </a:r>
            <a:endParaRPr lang="en-US" dirty="0"/>
          </a:p>
        </p:txBody>
      </p:sp>
      <p:cxnSp>
        <p:nvCxnSpPr>
          <p:cNvPr id="50" name="Straight Connector 49"/>
          <p:cNvCxnSpPr>
            <a:stCxn id="5" idx="5"/>
            <a:endCxn id="48" idx="0"/>
          </p:cNvCxnSpPr>
          <p:nvPr/>
        </p:nvCxnSpPr>
        <p:spPr>
          <a:xfrm rot="16200000" flipH="1">
            <a:off x="986374" y="2472274"/>
            <a:ext cx="2036996" cy="943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1600200" y="1916668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219200" y="685800"/>
            <a:ext cx="6858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_I_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143000" y="1600200"/>
            <a:ext cx="457200" cy="381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 dirty="0" smtClean="0"/>
              <a:t>e</a:t>
            </a:r>
            <a:endParaRPr lang="en-US" i="1" dirty="0"/>
          </a:p>
        </p:txBody>
      </p:sp>
      <p:sp>
        <p:nvSpPr>
          <p:cNvPr id="6" name="Oval 5"/>
          <p:cNvSpPr/>
          <p:nvPr/>
        </p:nvSpPr>
        <p:spPr>
          <a:xfrm>
            <a:off x="5791200" y="1371600"/>
            <a:ext cx="457200" cy="381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 dirty="0" smtClean="0"/>
              <a:t>e</a:t>
            </a:r>
            <a:endParaRPr lang="en-US" i="1" dirty="0"/>
          </a:p>
        </p:txBody>
      </p:sp>
      <p:sp>
        <p:nvSpPr>
          <p:cNvPr id="8" name="Oval 7"/>
          <p:cNvSpPr/>
          <p:nvPr/>
        </p:nvSpPr>
        <p:spPr>
          <a:xfrm>
            <a:off x="6019800" y="533400"/>
            <a:ext cx="6858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_I_</a:t>
            </a:r>
            <a:endParaRPr lang="en-US" dirty="0"/>
          </a:p>
        </p:txBody>
      </p:sp>
      <p:cxnSp>
        <p:nvCxnSpPr>
          <p:cNvPr id="10" name="Straight Connector 9"/>
          <p:cNvCxnSpPr>
            <a:stCxn id="4" idx="4"/>
            <a:endCxn id="5" idx="0"/>
          </p:cNvCxnSpPr>
          <p:nvPr/>
        </p:nvCxnSpPr>
        <p:spPr>
          <a:xfrm rot="5400000">
            <a:off x="1238250" y="1276350"/>
            <a:ext cx="457200" cy="1905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8" idx="4"/>
            <a:endCxn id="6" idx="0"/>
          </p:cNvCxnSpPr>
          <p:nvPr/>
        </p:nvCxnSpPr>
        <p:spPr>
          <a:xfrm rot="5400000">
            <a:off x="6000750" y="1009650"/>
            <a:ext cx="381000" cy="3429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1143000" y="3429000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 rot="10800000" flipV="1">
            <a:off x="3210770" y="5943600"/>
            <a:ext cx="10564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Tree</a:t>
            </a:r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 rot="10800000" flipV="1">
            <a:off x="4658570" y="5968424"/>
            <a:ext cx="10564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Trie</a:t>
            </a:r>
            <a:endParaRPr lang="en-US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2895600" y="0"/>
            <a:ext cx="16655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ATA</a:t>
            </a:r>
            <a:r>
              <a:rPr lang="en-US" sz="3600" dirty="0" smtClean="0"/>
              <a:t>GAT</a:t>
            </a:r>
            <a:endParaRPr lang="en-US" sz="3600" dirty="0"/>
          </a:p>
        </p:txBody>
      </p:sp>
      <p:sp>
        <p:nvSpPr>
          <p:cNvPr id="21" name="TextBox 20"/>
          <p:cNvSpPr txBox="1"/>
          <p:nvPr/>
        </p:nvSpPr>
        <p:spPr>
          <a:xfrm>
            <a:off x="4555539" y="-36731"/>
            <a:ext cx="13547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Step 3</a:t>
            </a:r>
            <a:endParaRPr lang="en-US" sz="3600" dirty="0"/>
          </a:p>
        </p:txBody>
      </p:sp>
      <p:sp>
        <p:nvSpPr>
          <p:cNvPr id="13" name="Oval 12"/>
          <p:cNvSpPr/>
          <p:nvPr/>
        </p:nvSpPr>
        <p:spPr>
          <a:xfrm>
            <a:off x="5181600" y="1905000"/>
            <a:ext cx="457200" cy="381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i="1" dirty="0"/>
              <a:t>A</a:t>
            </a:r>
            <a:endParaRPr lang="en-US" sz="2000" i="1" dirty="0"/>
          </a:p>
        </p:txBody>
      </p:sp>
      <p:cxnSp>
        <p:nvCxnSpPr>
          <p:cNvPr id="15" name="Straight Connector 14"/>
          <p:cNvCxnSpPr>
            <a:stCxn id="13" idx="7"/>
            <a:endCxn id="6" idx="3"/>
          </p:cNvCxnSpPr>
          <p:nvPr/>
        </p:nvCxnSpPr>
        <p:spPr>
          <a:xfrm rot="5400000" flipH="1" flipV="1">
            <a:off x="5583004" y="1685645"/>
            <a:ext cx="263992" cy="2863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urved Connector 22"/>
          <p:cNvCxnSpPr/>
          <p:nvPr/>
        </p:nvCxnSpPr>
        <p:spPr>
          <a:xfrm rot="5400000" flipH="1" flipV="1">
            <a:off x="1348324" y="1099321"/>
            <a:ext cx="741596" cy="371755"/>
          </a:xfrm>
          <a:prstGeom prst="curvedConnector4">
            <a:avLst>
              <a:gd name="adj1" fmla="val 30825"/>
              <a:gd name="adj2" fmla="val 161492"/>
            </a:avLst>
          </a:prstGeom>
          <a:ln w="28575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urved Connector 22"/>
          <p:cNvCxnSpPr/>
          <p:nvPr/>
        </p:nvCxnSpPr>
        <p:spPr>
          <a:xfrm rot="5400000" flipH="1" flipV="1">
            <a:off x="6141431" y="963660"/>
            <a:ext cx="503751" cy="423722"/>
          </a:xfrm>
          <a:prstGeom prst="curvedConnector3">
            <a:avLst>
              <a:gd name="adj1" fmla="val 50000"/>
            </a:avLst>
          </a:prstGeom>
          <a:ln w="28575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urved Connector 22"/>
          <p:cNvCxnSpPr>
            <a:stCxn id="13" idx="6"/>
            <a:endCxn id="6" idx="5"/>
          </p:cNvCxnSpPr>
          <p:nvPr/>
        </p:nvCxnSpPr>
        <p:spPr>
          <a:xfrm flipV="1">
            <a:off x="5638800" y="1696804"/>
            <a:ext cx="542645" cy="398696"/>
          </a:xfrm>
          <a:prstGeom prst="curvedConnector2">
            <a:avLst/>
          </a:prstGeom>
          <a:ln w="28575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1295400" y="762000"/>
            <a:ext cx="533400" cy="30480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ight Arrow 28"/>
          <p:cNvSpPr/>
          <p:nvPr/>
        </p:nvSpPr>
        <p:spPr>
          <a:xfrm>
            <a:off x="609600" y="1600200"/>
            <a:ext cx="457200" cy="38100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81000" y="3962400"/>
            <a:ext cx="685800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1,%</a:t>
            </a:r>
            <a:endParaRPr lang="en-US" dirty="0"/>
          </a:p>
        </p:txBody>
      </p:sp>
      <p:cxnSp>
        <p:nvCxnSpPr>
          <p:cNvPr id="32" name="Straight Connector 31"/>
          <p:cNvCxnSpPr>
            <a:stCxn id="5" idx="4"/>
            <a:endCxn id="30" idx="0"/>
          </p:cNvCxnSpPr>
          <p:nvPr/>
        </p:nvCxnSpPr>
        <p:spPr>
          <a:xfrm rot="5400000">
            <a:off x="57150" y="2647950"/>
            <a:ext cx="1981200" cy="647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990600" y="19050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6" name="Right Arrow 25"/>
          <p:cNvSpPr/>
          <p:nvPr/>
        </p:nvSpPr>
        <p:spPr>
          <a:xfrm>
            <a:off x="5257800" y="1295400"/>
            <a:ext cx="457200" cy="38100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876800" y="2667000"/>
            <a:ext cx="685800" cy="381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i="1" dirty="0" smtClean="0"/>
              <a:t>AT</a:t>
            </a:r>
            <a:endParaRPr lang="en-US" sz="2000" i="1" dirty="0"/>
          </a:p>
        </p:txBody>
      </p:sp>
      <p:cxnSp>
        <p:nvCxnSpPr>
          <p:cNvPr id="33" name="Straight Connector 32"/>
          <p:cNvCxnSpPr>
            <a:stCxn id="13" idx="4"/>
            <a:endCxn id="27" idx="0"/>
          </p:cNvCxnSpPr>
          <p:nvPr/>
        </p:nvCxnSpPr>
        <p:spPr>
          <a:xfrm rot="5400000">
            <a:off x="5124450" y="2381250"/>
            <a:ext cx="381000" cy="190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6" idx="6"/>
            <a:endCxn id="39" idx="0"/>
          </p:cNvCxnSpPr>
          <p:nvPr/>
        </p:nvCxnSpPr>
        <p:spPr>
          <a:xfrm>
            <a:off x="6248400" y="1562100"/>
            <a:ext cx="533400" cy="495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6553200" y="2057400"/>
            <a:ext cx="457200" cy="381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i="1" dirty="0" smtClean="0"/>
              <a:t>T</a:t>
            </a:r>
            <a:endParaRPr lang="en-US" sz="2000" i="1" dirty="0"/>
          </a:p>
        </p:txBody>
      </p:sp>
      <p:cxnSp>
        <p:nvCxnSpPr>
          <p:cNvPr id="42" name="Curved Connector 41"/>
          <p:cNvCxnSpPr>
            <a:stCxn id="27" idx="7"/>
            <a:endCxn id="39" idx="2"/>
          </p:cNvCxnSpPr>
          <p:nvPr/>
        </p:nvCxnSpPr>
        <p:spPr>
          <a:xfrm rot="5400000" flipH="1" flipV="1">
            <a:off x="5770235" y="1939832"/>
            <a:ext cx="474896" cy="1091033"/>
          </a:xfrm>
          <a:prstGeom prst="curvedConnector2">
            <a:avLst/>
          </a:prstGeom>
          <a:ln w="28575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urved Connector 22"/>
          <p:cNvCxnSpPr>
            <a:stCxn id="39" idx="0"/>
            <a:endCxn id="6" idx="6"/>
          </p:cNvCxnSpPr>
          <p:nvPr/>
        </p:nvCxnSpPr>
        <p:spPr>
          <a:xfrm rot="16200000" flipV="1">
            <a:off x="6267450" y="1543050"/>
            <a:ext cx="495300" cy="533400"/>
          </a:xfrm>
          <a:prstGeom prst="curvedConnector2">
            <a:avLst/>
          </a:prstGeom>
          <a:ln w="28575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2133600" y="3962400"/>
            <a:ext cx="685800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2,%</a:t>
            </a:r>
            <a:endParaRPr lang="en-US" dirty="0"/>
          </a:p>
        </p:txBody>
      </p:sp>
      <p:cxnSp>
        <p:nvCxnSpPr>
          <p:cNvPr id="50" name="Straight Connector 49"/>
          <p:cNvCxnSpPr>
            <a:stCxn id="5" idx="5"/>
            <a:endCxn id="48" idx="0"/>
          </p:cNvCxnSpPr>
          <p:nvPr/>
        </p:nvCxnSpPr>
        <p:spPr>
          <a:xfrm rot="16200000" flipH="1">
            <a:off x="986374" y="2472274"/>
            <a:ext cx="2036996" cy="943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1600200" y="1916668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4724400" y="3429000"/>
            <a:ext cx="838200" cy="381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i="1" dirty="0" smtClean="0"/>
              <a:t>ATA</a:t>
            </a:r>
            <a:endParaRPr lang="en-US" sz="2000" i="1" dirty="0"/>
          </a:p>
        </p:txBody>
      </p:sp>
      <p:cxnSp>
        <p:nvCxnSpPr>
          <p:cNvPr id="36" name="Straight Connector 35"/>
          <p:cNvCxnSpPr>
            <a:stCxn id="27" idx="4"/>
            <a:endCxn id="35" idx="0"/>
          </p:cNvCxnSpPr>
          <p:nvPr/>
        </p:nvCxnSpPr>
        <p:spPr>
          <a:xfrm rot="5400000">
            <a:off x="4991100" y="3200400"/>
            <a:ext cx="381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6781800" y="2743200"/>
            <a:ext cx="685800" cy="381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i="1" dirty="0" smtClean="0"/>
              <a:t>TA</a:t>
            </a:r>
            <a:endParaRPr lang="en-US" sz="2000" i="1" dirty="0"/>
          </a:p>
        </p:txBody>
      </p:sp>
      <p:cxnSp>
        <p:nvCxnSpPr>
          <p:cNvPr id="43" name="Straight Connector 42"/>
          <p:cNvCxnSpPr>
            <a:stCxn id="39" idx="4"/>
            <a:endCxn id="41" idx="0"/>
          </p:cNvCxnSpPr>
          <p:nvPr/>
        </p:nvCxnSpPr>
        <p:spPr>
          <a:xfrm rot="16200000" flipH="1">
            <a:off x="6800850" y="2419350"/>
            <a:ext cx="304800" cy="342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urved Connector 22"/>
          <p:cNvCxnSpPr>
            <a:stCxn id="41" idx="2"/>
            <a:endCxn id="13" idx="5"/>
          </p:cNvCxnSpPr>
          <p:nvPr/>
        </p:nvCxnSpPr>
        <p:spPr>
          <a:xfrm rot="10800000">
            <a:off x="5571846" y="2230204"/>
            <a:ext cx="1209955" cy="703496"/>
          </a:xfrm>
          <a:prstGeom prst="curvedConnector2">
            <a:avLst/>
          </a:prstGeom>
          <a:ln w="28575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urved Connector 22"/>
          <p:cNvCxnSpPr>
            <a:stCxn id="35" idx="6"/>
            <a:endCxn id="41" idx="3"/>
          </p:cNvCxnSpPr>
          <p:nvPr/>
        </p:nvCxnSpPr>
        <p:spPr>
          <a:xfrm flipV="1">
            <a:off x="5562600" y="3068404"/>
            <a:ext cx="1319633" cy="551096"/>
          </a:xfrm>
          <a:prstGeom prst="curvedConnector2">
            <a:avLst/>
          </a:prstGeom>
          <a:ln w="28575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1066800" y="2362200"/>
            <a:ext cx="228600" cy="228600"/>
          </a:xfrm>
          <a:prstGeom prst="ellipse">
            <a:avLst/>
          </a:prstGeom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Connector 57"/>
          <p:cNvCxnSpPr>
            <a:stCxn id="56" idx="5"/>
          </p:cNvCxnSpPr>
          <p:nvPr/>
        </p:nvCxnSpPr>
        <p:spPr>
          <a:xfrm rot="16200000" flipH="1">
            <a:off x="728522" y="3090722"/>
            <a:ext cx="1405078" cy="338278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1295400" y="4038600"/>
            <a:ext cx="685800" cy="457200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3,%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5" grpId="0" animBg="1"/>
      <p:bldP spid="41" grpId="0" animBg="1"/>
      <p:bldP spid="56" grpId="0" animBg="1"/>
      <p:bldP spid="56" grpId="1" animBg="1"/>
      <p:bldP spid="59" grpId="0" animBg="1"/>
      <p:bldP spid="59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219200" y="685800"/>
            <a:ext cx="6858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_I_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143000" y="1600200"/>
            <a:ext cx="457200" cy="381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 dirty="0" smtClean="0"/>
              <a:t>e</a:t>
            </a:r>
            <a:endParaRPr lang="en-US" i="1" dirty="0"/>
          </a:p>
        </p:txBody>
      </p:sp>
      <p:sp>
        <p:nvSpPr>
          <p:cNvPr id="6" name="Oval 5"/>
          <p:cNvSpPr/>
          <p:nvPr/>
        </p:nvSpPr>
        <p:spPr>
          <a:xfrm>
            <a:off x="5791200" y="1371600"/>
            <a:ext cx="457200" cy="381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/>
              <a:t>e</a:t>
            </a:r>
            <a:endParaRPr lang="en-US" i="1" dirty="0"/>
          </a:p>
        </p:txBody>
      </p:sp>
      <p:sp>
        <p:nvSpPr>
          <p:cNvPr id="8" name="Oval 7"/>
          <p:cNvSpPr/>
          <p:nvPr/>
        </p:nvSpPr>
        <p:spPr>
          <a:xfrm>
            <a:off x="6019800" y="533400"/>
            <a:ext cx="6858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_I_</a:t>
            </a:r>
            <a:endParaRPr lang="en-US" dirty="0"/>
          </a:p>
        </p:txBody>
      </p:sp>
      <p:cxnSp>
        <p:nvCxnSpPr>
          <p:cNvPr id="10" name="Straight Connector 9"/>
          <p:cNvCxnSpPr>
            <a:stCxn id="4" idx="4"/>
            <a:endCxn id="5" idx="0"/>
          </p:cNvCxnSpPr>
          <p:nvPr/>
        </p:nvCxnSpPr>
        <p:spPr>
          <a:xfrm rot="5400000">
            <a:off x="1238250" y="1276350"/>
            <a:ext cx="457200" cy="1905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8" idx="4"/>
            <a:endCxn id="6" idx="0"/>
          </p:cNvCxnSpPr>
          <p:nvPr/>
        </p:nvCxnSpPr>
        <p:spPr>
          <a:xfrm rot="5400000">
            <a:off x="6000750" y="1009650"/>
            <a:ext cx="381000" cy="3429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1143000" y="3429000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 rot="10800000" flipV="1">
            <a:off x="3210770" y="5943600"/>
            <a:ext cx="10564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Tree</a:t>
            </a:r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 rot="10800000" flipV="1">
            <a:off x="4658570" y="5968424"/>
            <a:ext cx="10564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Trie</a:t>
            </a:r>
            <a:endParaRPr lang="en-US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2895600" y="0"/>
            <a:ext cx="16655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ATAG</a:t>
            </a:r>
            <a:r>
              <a:rPr lang="en-US" sz="3600" dirty="0" smtClean="0"/>
              <a:t>AT</a:t>
            </a:r>
            <a:endParaRPr lang="en-US" sz="3600" dirty="0"/>
          </a:p>
        </p:txBody>
      </p:sp>
      <p:sp>
        <p:nvSpPr>
          <p:cNvPr id="21" name="TextBox 20"/>
          <p:cNvSpPr txBox="1"/>
          <p:nvPr/>
        </p:nvSpPr>
        <p:spPr>
          <a:xfrm>
            <a:off x="4555539" y="-36731"/>
            <a:ext cx="13547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Step 4</a:t>
            </a:r>
            <a:endParaRPr lang="en-US" sz="3600" dirty="0"/>
          </a:p>
        </p:txBody>
      </p:sp>
      <p:sp>
        <p:nvSpPr>
          <p:cNvPr id="13" name="Oval 12"/>
          <p:cNvSpPr/>
          <p:nvPr/>
        </p:nvSpPr>
        <p:spPr>
          <a:xfrm>
            <a:off x="5181600" y="1905000"/>
            <a:ext cx="457200" cy="381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i="1" dirty="0"/>
              <a:t>A</a:t>
            </a:r>
            <a:endParaRPr lang="en-US" sz="2000" i="1" dirty="0"/>
          </a:p>
        </p:txBody>
      </p:sp>
      <p:cxnSp>
        <p:nvCxnSpPr>
          <p:cNvPr id="15" name="Straight Connector 14"/>
          <p:cNvCxnSpPr>
            <a:stCxn id="13" idx="7"/>
            <a:endCxn id="6" idx="3"/>
          </p:cNvCxnSpPr>
          <p:nvPr/>
        </p:nvCxnSpPr>
        <p:spPr>
          <a:xfrm rot="5400000" flipH="1" flipV="1">
            <a:off x="5583004" y="1685645"/>
            <a:ext cx="263992" cy="2863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urved Connector 22"/>
          <p:cNvCxnSpPr/>
          <p:nvPr/>
        </p:nvCxnSpPr>
        <p:spPr>
          <a:xfrm rot="5400000" flipH="1" flipV="1">
            <a:off x="1348324" y="1099321"/>
            <a:ext cx="741596" cy="371755"/>
          </a:xfrm>
          <a:prstGeom prst="curvedConnector4">
            <a:avLst>
              <a:gd name="adj1" fmla="val 30825"/>
              <a:gd name="adj2" fmla="val 161492"/>
            </a:avLst>
          </a:prstGeom>
          <a:ln w="28575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urved Connector 22"/>
          <p:cNvCxnSpPr/>
          <p:nvPr/>
        </p:nvCxnSpPr>
        <p:spPr>
          <a:xfrm rot="5400000" flipH="1" flipV="1">
            <a:off x="6141431" y="963660"/>
            <a:ext cx="503751" cy="423722"/>
          </a:xfrm>
          <a:prstGeom prst="curvedConnector3">
            <a:avLst>
              <a:gd name="adj1" fmla="val 50000"/>
            </a:avLst>
          </a:prstGeom>
          <a:ln w="28575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urved Connector 22"/>
          <p:cNvCxnSpPr>
            <a:stCxn id="13" idx="6"/>
            <a:endCxn id="6" idx="5"/>
          </p:cNvCxnSpPr>
          <p:nvPr/>
        </p:nvCxnSpPr>
        <p:spPr>
          <a:xfrm flipV="1">
            <a:off x="5638800" y="1696804"/>
            <a:ext cx="542645" cy="398696"/>
          </a:xfrm>
          <a:prstGeom prst="curvedConnector2">
            <a:avLst/>
          </a:prstGeom>
          <a:ln w="28575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1295400" y="762000"/>
            <a:ext cx="533400" cy="30480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ight Arrow 28"/>
          <p:cNvSpPr/>
          <p:nvPr/>
        </p:nvSpPr>
        <p:spPr>
          <a:xfrm>
            <a:off x="381000" y="2209800"/>
            <a:ext cx="457200" cy="38100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81000" y="3962400"/>
            <a:ext cx="685800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1,%</a:t>
            </a:r>
            <a:endParaRPr lang="en-US" dirty="0"/>
          </a:p>
        </p:txBody>
      </p:sp>
      <p:cxnSp>
        <p:nvCxnSpPr>
          <p:cNvPr id="32" name="Straight Connector 31"/>
          <p:cNvCxnSpPr>
            <a:stCxn id="5" idx="4"/>
            <a:endCxn id="30" idx="0"/>
          </p:cNvCxnSpPr>
          <p:nvPr/>
        </p:nvCxnSpPr>
        <p:spPr>
          <a:xfrm rot="5400000">
            <a:off x="57150" y="2647950"/>
            <a:ext cx="1981200" cy="647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990600" y="19050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6" name="Right Arrow 25"/>
          <p:cNvSpPr/>
          <p:nvPr/>
        </p:nvSpPr>
        <p:spPr>
          <a:xfrm>
            <a:off x="4648200" y="1905000"/>
            <a:ext cx="457200" cy="38100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876800" y="2667000"/>
            <a:ext cx="685800" cy="381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i="1" dirty="0" smtClean="0"/>
              <a:t>AT</a:t>
            </a:r>
            <a:endParaRPr lang="en-US" sz="2000" i="1" dirty="0"/>
          </a:p>
        </p:txBody>
      </p:sp>
      <p:cxnSp>
        <p:nvCxnSpPr>
          <p:cNvPr id="33" name="Straight Connector 32"/>
          <p:cNvCxnSpPr>
            <a:stCxn id="13" idx="4"/>
            <a:endCxn id="27" idx="0"/>
          </p:cNvCxnSpPr>
          <p:nvPr/>
        </p:nvCxnSpPr>
        <p:spPr>
          <a:xfrm rot="5400000">
            <a:off x="5124450" y="2381250"/>
            <a:ext cx="381000" cy="190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6" idx="6"/>
            <a:endCxn id="39" idx="0"/>
          </p:cNvCxnSpPr>
          <p:nvPr/>
        </p:nvCxnSpPr>
        <p:spPr>
          <a:xfrm>
            <a:off x="6248400" y="1562100"/>
            <a:ext cx="533400" cy="495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6553200" y="2057400"/>
            <a:ext cx="457200" cy="381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i="1" dirty="0" smtClean="0"/>
              <a:t>T</a:t>
            </a:r>
            <a:endParaRPr lang="en-US" sz="2000" i="1" dirty="0"/>
          </a:p>
        </p:txBody>
      </p:sp>
      <p:cxnSp>
        <p:nvCxnSpPr>
          <p:cNvPr id="42" name="Curved Connector 41"/>
          <p:cNvCxnSpPr>
            <a:stCxn id="27" idx="7"/>
            <a:endCxn id="39" idx="2"/>
          </p:cNvCxnSpPr>
          <p:nvPr/>
        </p:nvCxnSpPr>
        <p:spPr>
          <a:xfrm rot="5400000" flipH="1" flipV="1">
            <a:off x="5770235" y="1939832"/>
            <a:ext cx="474896" cy="1091033"/>
          </a:xfrm>
          <a:prstGeom prst="curvedConnector2">
            <a:avLst/>
          </a:prstGeom>
          <a:ln w="28575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urved Connector 22"/>
          <p:cNvCxnSpPr>
            <a:stCxn id="39" idx="0"/>
            <a:endCxn id="6" idx="6"/>
          </p:cNvCxnSpPr>
          <p:nvPr/>
        </p:nvCxnSpPr>
        <p:spPr>
          <a:xfrm rot="16200000" flipV="1">
            <a:off x="6267450" y="1543050"/>
            <a:ext cx="495300" cy="533400"/>
          </a:xfrm>
          <a:prstGeom prst="curvedConnector2">
            <a:avLst/>
          </a:prstGeom>
          <a:ln w="28575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2133600" y="3962400"/>
            <a:ext cx="685800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2,%</a:t>
            </a:r>
            <a:endParaRPr lang="en-US" dirty="0"/>
          </a:p>
        </p:txBody>
      </p:sp>
      <p:cxnSp>
        <p:nvCxnSpPr>
          <p:cNvPr id="50" name="Straight Connector 49"/>
          <p:cNvCxnSpPr>
            <a:stCxn id="5" idx="5"/>
            <a:endCxn id="48" idx="0"/>
          </p:cNvCxnSpPr>
          <p:nvPr/>
        </p:nvCxnSpPr>
        <p:spPr>
          <a:xfrm rot="16200000" flipH="1">
            <a:off x="986374" y="2472274"/>
            <a:ext cx="2036996" cy="943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1600200" y="1916668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4724400" y="3429000"/>
            <a:ext cx="838200" cy="381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i="1" dirty="0" smtClean="0"/>
              <a:t>ATA</a:t>
            </a:r>
            <a:endParaRPr lang="en-US" sz="2000" i="1" dirty="0"/>
          </a:p>
        </p:txBody>
      </p:sp>
      <p:cxnSp>
        <p:nvCxnSpPr>
          <p:cNvPr id="36" name="Straight Connector 35"/>
          <p:cNvCxnSpPr>
            <a:stCxn id="27" idx="4"/>
            <a:endCxn id="35" idx="0"/>
          </p:cNvCxnSpPr>
          <p:nvPr/>
        </p:nvCxnSpPr>
        <p:spPr>
          <a:xfrm rot="5400000">
            <a:off x="4991100" y="3200400"/>
            <a:ext cx="381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6781800" y="2743200"/>
            <a:ext cx="685800" cy="381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i="1" dirty="0" smtClean="0"/>
              <a:t>TA</a:t>
            </a:r>
            <a:endParaRPr lang="en-US" sz="2000" i="1" dirty="0"/>
          </a:p>
        </p:txBody>
      </p:sp>
      <p:cxnSp>
        <p:nvCxnSpPr>
          <p:cNvPr id="43" name="Straight Connector 42"/>
          <p:cNvCxnSpPr>
            <a:stCxn id="39" idx="4"/>
            <a:endCxn id="41" idx="0"/>
          </p:cNvCxnSpPr>
          <p:nvPr/>
        </p:nvCxnSpPr>
        <p:spPr>
          <a:xfrm rot="16200000" flipH="1">
            <a:off x="6800850" y="2419350"/>
            <a:ext cx="304800" cy="342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urved Connector 22"/>
          <p:cNvCxnSpPr>
            <a:stCxn id="41" idx="2"/>
            <a:endCxn id="13" idx="5"/>
          </p:cNvCxnSpPr>
          <p:nvPr/>
        </p:nvCxnSpPr>
        <p:spPr>
          <a:xfrm rot="10800000">
            <a:off x="5571846" y="2230204"/>
            <a:ext cx="1209955" cy="703496"/>
          </a:xfrm>
          <a:prstGeom prst="curvedConnector2">
            <a:avLst/>
          </a:prstGeom>
          <a:ln w="28575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urved Connector 22"/>
          <p:cNvCxnSpPr>
            <a:stCxn id="35" idx="6"/>
            <a:endCxn id="41" idx="3"/>
          </p:cNvCxnSpPr>
          <p:nvPr/>
        </p:nvCxnSpPr>
        <p:spPr>
          <a:xfrm flipV="1">
            <a:off x="5562600" y="3068404"/>
            <a:ext cx="1319633" cy="551096"/>
          </a:xfrm>
          <a:prstGeom prst="curvedConnector2">
            <a:avLst/>
          </a:prstGeom>
          <a:ln w="28575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1066800" y="2362200"/>
            <a:ext cx="228600" cy="228600"/>
          </a:xfrm>
          <a:prstGeom prst="ellipse">
            <a:avLst/>
          </a:prstGeom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Connector 57"/>
          <p:cNvCxnSpPr>
            <a:stCxn id="56" idx="5"/>
            <a:endCxn id="59" idx="0"/>
          </p:cNvCxnSpPr>
          <p:nvPr/>
        </p:nvCxnSpPr>
        <p:spPr>
          <a:xfrm rot="16200000" flipH="1">
            <a:off x="709472" y="3109772"/>
            <a:ext cx="1481278" cy="376378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1295400" y="4038600"/>
            <a:ext cx="685800" cy="4572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  <a:r>
              <a:rPr lang="en-US" dirty="0" smtClean="0"/>
              <a:t>,%</a:t>
            </a:r>
            <a:endParaRPr lang="en-US" dirty="0"/>
          </a:p>
        </p:txBody>
      </p:sp>
      <p:sp>
        <p:nvSpPr>
          <p:cNvPr id="44" name="Oval 43"/>
          <p:cNvSpPr/>
          <p:nvPr/>
        </p:nvSpPr>
        <p:spPr>
          <a:xfrm>
            <a:off x="4572000" y="4191000"/>
            <a:ext cx="1066800" cy="381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smtClean="0"/>
              <a:t>ATAG</a:t>
            </a:r>
            <a:endParaRPr lang="en-US" sz="2000" i="1" dirty="0"/>
          </a:p>
        </p:txBody>
      </p:sp>
      <p:sp>
        <p:nvSpPr>
          <p:cNvPr id="46" name="Oval 45"/>
          <p:cNvSpPr/>
          <p:nvPr/>
        </p:nvSpPr>
        <p:spPr>
          <a:xfrm>
            <a:off x="6781800" y="3429000"/>
            <a:ext cx="838200" cy="381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smtClean="0"/>
              <a:t>TAG</a:t>
            </a:r>
            <a:endParaRPr lang="en-US" sz="2000" i="1" dirty="0"/>
          </a:p>
        </p:txBody>
      </p:sp>
      <p:sp>
        <p:nvSpPr>
          <p:cNvPr id="49" name="Oval 48"/>
          <p:cNvSpPr/>
          <p:nvPr/>
        </p:nvSpPr>
        <p:spPr>
          <a:xfrm>
            <a:off x="5638800" y="2895600"/>
            <a:ext cx="838200" cy="381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smtClean="0"/>
              <a:t>AG</a:t>
            </a:r>
            <a:endParaRPr lang="en-US" sz="2000" i="1" dirty="0"/>
          </a:p>
        </p:txBody>
      </p:sp>
      <p:sp>
        <p:nvSpPr>
          <p:cNvPr id="54" name="Oval 53"/>
          <p:cNvSpPr/>
          <p:nvPr/>
        </p:nvSpPr>
        <p:spPr>
          <a:xfrm>
            <a:off x="7162800" y="2057400"/>
            <a:ext cx="609600" cy="381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smtClean="0"/>
              <a:t>G</a:t>
            </a:r>
            <a:endParaRPr lang="en-US" sz="2000" i="1" dirty="0"/>
          </a:p>
        </p:txBody>
      </p:sp>
      <p:cxnSp>
        <p:nvCxnSpPr>
          <p:cNvPr id="57" name="Straight Connector 56"/>
          <p:cNvCxnSpPr>
            <a:stCxn id="35" idx="4"/>
            <a:endCxn id="44" idx="0"/>
          </p:cNvCxnSpPr>
          <p:nvPr/>
        </p:nvCxnSpPr>
        <p:spPr>
          <a:xfrm rot="5400000">
            <a:off x="4933950" y="3981450"/>
            <a:ext cx="3810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41" idx="4"/>
            <a:endCxn id="46" idx="0"/>
          </p:cNvCxnSpPr>
          <p:nvPr/>
        </p:nvCxnSpPr>
        <p:spPr>
          <a:xfrm rot="16200000" flipH="1">
            <a:off x="7010400" y="3238500"/>
            <a:ext cx="3048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urved Connector 22"/>
          <p:cNvCxnSpPr>
            <a:stCxn id="44" idx="6"/>
            <a:endCxn id="46" idx="4"/>
          </p:cNvCxnSpPr>
          <p:nvPr/>
        </p:nvCxnSpPr>
        <p:spPr>
          <a:xfrm flipV="1">
            <a:off x="5638800" y="3810000"/>
            <a:ext cx="1562100" cy="571500"/>
          </a:xfrm>
          <a:prstGeom prst="curvedConnector2">
            <a:avLst/>
          </a:prstGeom>
          <a:ln w="38100">
            <a:solidFill>
              <a:schemeClr val="accent4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3" idx="4"/>
            <a:endCxn id="49" idx="1"/>
          </p:cNvCxnSpPr>
          <p:nvPr/>
        </p:nvCxnSpPr>
        <p:spPr>
          <a:xfrm rot="16200000" flipH="1">
            <a:off x="5253178" y="2443022"/>
            <a:ext cx="665396" cy="351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urved Connector 22"/>
          <p:cNvCxnSpPr>
            <a:stCxn id="46" idx="2"/>
            <a:endCxn id="49" idx="5"/>
          </p:cNvCxnSpPr>
          <p:nvPr/>
        </p:nvCxnSpPr>
        <p:spPr>
          <a:xfrm rot="10800000">
            <a:off x="6354248" y="3220804"/>
            <a:ext cx="427552" cy="398696"/>
          </a:xfrm>
          <a:prstGeom prst="curvedConnector2">
            <a:avLst/>
          </a:prstGeom>
          <a:ln w="38100">
            <a:solidFill>
              <a:schemeClr val="accent4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6" idx="6"/>
            <a:endCxn id="54" idx="0"/>
          </p:cNvCxnSpPr>
          <p:nvPr/>
        </p:nvCxnSpPr>
        <p:spPr>
          <a:xfrm>
            <a:off x="6248400" y="1562100"/>
            <a:ext cx="1219200" cy="495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urved Connector 41"/>
          <p:cNvCxnSpPr>
            <a:stCxn id="49" idx="7"/>
            <a:endCxn id="54" idx="4"/>
          </p:cNvCxnSpPr>
          <p:nvPr/>
        </p:nvCxnSpPr>
        <p:spPr>
          <a:xfrm rot="5400000" flipH="1" flipV="1">
            <a:off x="6654426" y="2138222"/>
            <a:ext cx="512996" cy="1113352"/>
          </a:xfrm>
          <a:prstGeom prst="curvedConnector3">
            <a:avLst>
              <a:gd name="adj1" fmla="val 50000"/>
            </a:avLst>
          </a:prstGeom>
          <a:ln w="38100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urved Connector 41"/>
          <p:cNvCxnSpPr>
            <a:stCxn id="54" idx="7"/>
            <a:endCxn id="6" idx="6"/>
          </p:cNvCxnSpPr>
          <p:nvPr/>
        </p:nvCxnSpPr>
        <p:spPr>
          <a:xfrm rot="16200000" flipV="1">
            <a:off x="6690215" y="1120285"/>
            <a:ext cx="551096" cy="1434726"/>
          </a:xfrm>
          <a:prstGeom prst="curvedConnector2">
            <a:avLst/>
          </a:prstGeom>
          <a:ln w="38100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ight Arrow 87"/>
          <p:cNvSpPr/>
          <p:nvPr/>
        </p:nvSpPr>
        <p:spPr>
          <a:xfrm>
            <a:off x="533400" y="1676400"/>
            <a:ext cx="4572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3733800" y="2895600"/>
            <a:ext cx="685800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  <a:r>
              <a:rPr lang="en-US" dirty="0" smtClean="0"/>
              <a:t>,%</a:t>
            </a:r>
            <a:endParaRPr lang="en-US" dirty="0"/>
          </a:p>
        </p:txBody>
      </p:sp>
      <p:cxnSp>
        <p:nvCxnSpPr>
          <p:cNvPr id="91" name="Straight Connector 90"/>
          <p:cNvCxnSpPr>
            <a:stCxn id="5" idx="6"/>
            <a:endCxn id="89" idx="0"/>
          </p:cNvCxnSpPr>
          <p:nvPr/>
        </p:nvCxnSpPr>
        <p:spPr>
          <a:xfrm>
            <a:off x="1600200" y="1790700"/>
            <a:ext cx="2476500" cy="1104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1295400" y="2450068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</a:t>
            </a:r>
            <a:endParaRPr lang="en-US" dirty="0"/>
          </a:p>
        </p:txBody>
      </p:sp>
      <p:sp>
        <p:nvSpPr>
          <p:cNvPr id="93" name="TextBox 92"/>
          <p:cNvSpPr txBox="1"/>
          <p:nvPr/>
        </p:nvSpPr>
        <p:spPr>
          <a:xfrm>
            <a:off x="762000" y="2602468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94" name="Rectangle 93"/>
          <p:cNvSpPr/>
          <p:nvPr/>
        </p:nvSpPr>
        <p:spPr>
          <a:xfrm>
            <a:off x="381000" y="3962400"/>
            <a:ext cx="685800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2</a:t>
            </a:r>
            <a:r>
              <a:rPr lang="en-US" dirty="0" smtClean="0"/>
              <a:t>,%</a:t>
            </a:r>
            <a:endParaRPr lang="en-US" dirty="0"/>
          </a:p>
        </p:txBody>
      </p:sp>
      <p:sp>
        <p:nvSpPr>
          <p:cNvPr id="95" name="TextBox 94"/>
          <p:cNvSpPr txBox="1"/>
          <p:nvPr/>
        </p:nvSpPr>
        <p:spPr>
          <a:xfrm>
            <a:off x="1676400" y="1535668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</a:t>
            </a:r>
            <a:endParaRPr lang="en-US" dirty="0"/>
          </a:p>
        </p:txBody>
      </p:sp>
      <p:cxnSp>
        <p:nvCxnSpPr>
          <p:cNvPr id="97" name="Shape 96"/>
          <p:cNvCxnSpPr>
            <a:stCxn id="56" idx="1"/>
            <a:endCxn id="5" idx="2"/>
          </p:cNvCxnSpPr>
          <p:nvPr/>
        </p:nvCxnSpPr>
        <p:spPr>
          <a:xfrm rot="5400000" flipH="1" flipV="1">
            <a:off x="819150" y="2071828"/>
            <a:ext cx="604978" cy="42722"/>
          </a:xfrm>
          <a:prstGeom prst="curvedConnector2">
            <a:avLst/>
          </a:prstGeom>
          <a:ln w="28575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56" grpId="0" animBg="1"/>
      <p:bldP spid="59" grpId="0" animBg="1"/>
      <p:bldP spid="44" grpId="0" animBg="1"/>
      <p:bldP spid="46" grpId="0" animBg="1"/>
      <p:bldP spid="49" grpId="0" animBg="1"/>
      <p:bldP spid="54" grpId="0" animBg="1"/>
      <p:bldP spid="88" grpId="0" animBg="1"/>
      <p:bldP spid="89" grpId="0" animBg="1"/>
      <p:bldP spid="92" grpId="0"/>
      <p:bldP spid="93" grpId="0"/>
      <p:bldP spid="94" grpId="0" animBg="1"/>
      <p:bldP spid="9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219200" y="685800"/>
            <a:ext cx="6858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_I_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143000" y="1600200"/>
            <a:ext cx="457200" cy="381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 dirty="0" smtClean="0"/>
              <a:t>e</a:t>
            </a:r>
            <a:endParaRPr lang="en-US" i="1" dirty="0"/>
          </a:p>
        </p:txBody>
      </p:sp>
      <p:sp>
        <p:nvSpPr>
          <p:cNvPr id="6" name="Oval 5"/>
          <p:cNvSpPr/>
          <p:nvPr/>
        </p:nvSpPr>
        <p:spPr>
          <a:xfrm>
            <a:off x="5791200" y="1371600"/>
            <a:ext cx="457200" cy="381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/>
              <a:t>e</a:t>
            </a:r>
            <a:endParaRPr lang="en-US" i="1" dirty="0"/>
          </a:p>
        </p:txBody>
      </p:sp>
      <p:sp>
        <p:nvSpPr>
          <p:cNvPr id="8" name="Oval 7"/>
          <p:cNvSpPr/>
          <p:nvPr/>
        </p:nvSpPr>
        <p:spPr>
          <a:xfrm>
            <a:off x="6019800" y="533400"/>
            <a:ext cx="6858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_I_</a:t>
            </a:r>
            <a:endParaRPr lang="en-US" dirty="0"/>
          </a:p>
        </p:txBody>
      </p:sp>
      <p:cxnSp>
        <p:nvCxnSpPr>
          <p:cNvPr id="10" name="Straight Connector 9"/>
          <p:cNvCxnSpPr>
            <a:stCxn id="4" idx="4"/>
            <a:endCxn id="5" idx="0"/>
          </p:cNvCxnSpPr>
          <p:nvPr/>
        </p:nvCxnSpPr>
        <p:spPr>
          <a:xfrm rot="5400000">
            <a:off x="1238250" y="1276350"/>
            <a:ext cx="457200" cy="1905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8" idx="4"/>
            <a:endCxn id="6" idx="0"/>
          </p:cNvCxnSpPr>
          <p:nvPr/>
        </p:nvCxnSpPr>
        <p:spPr>
          <a:xfrm rot="5400000">
            <a:off x="6000750" y="1009650"/>
            <a:ext cx="381000" cy="3429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1143000" y="3429000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 rot="10800000" flipV="1">
            <a:off x="3210770" y="5943600"/>
            <a:ext cx="10564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Tree</a:t>
            </a:r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 rot="10800000" flipV="1">
            <a:off x="4658570" y="5968424"/>
            <a:ext cx="10564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Trie</a:t>
            </a:r>
            <a:endParaRPr lang="en-US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2895600" y="0"/>
            <a:ext cx="16968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ATAGA</a:t>
            </a:r>
            <a:r>
              <a:rPr lang="en-US" sz="3600" dirty="0" smtClean="0"/>
              <a:t>T</a:t>
            </a:r>
            <a:endParaRPr lang="en-US" sz="3600" dirty="0"/>
          </a:p>
        </p:txBody>
      </p:sp>
      <p:sp>
        <p:nvSpPr>
          <p:cNvPr id="21" name="TextBox 20"/>
          <p:cNvSpPr txBox="1"/>
          <p:nvPr/>
        </p:nvSpPr>
        <p:spPr>
          <a:xfrm>
            <a:off x="4555539" y="-36731"/>
            <a:ext cx="13547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Step 5</a:t>
            </a:r>
            <a:endParaRPr lang="en-US" sz="3600" dirty="0"/>
          </a:p>
        </p:txBody>
      </p:sp>
      <p:sp>
        <p:nvSpPr>
          <p:cNvPr id="13" name="Oval 12"/>
          <p:cNvSpPr/>
          <p:nvPr/>
        </p:nvSpPr>
        <p:spPr>
          <a:xfrm>
            <a:off x="5181600" y="1828800"/>
            <a:ext cx="457200" cy="381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i="1" dirty="0"/>
              <a:t>A</a:t>
            </a:r>
            <a:endParaRPr lang="en-US" sz="2000" i="1" dirty="0"/>
          </a:p>
        </p:txBody>
      </p:sp>
      <p:cxnSp>
        <p:nvCxnSpPr>
          <p:cNvPr id="15" name="Straight Connector 14"/>
          <p:cNvCxnSpPr>
            <a:stCxn id="13" idx="7"/>
            <a:endCxn id="6" idx="3"/>
          </p:cNvCxnSpPr>
          <p:nvPr/>
        </p:nvCxnSpPr>
        <p:spPr>
          <a:xfrm rot="5400000" flipH="1" flipV="1">
            <a:off x="5621104" y="1647545"/>
            <a:ext cx="187792" cy="2863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urved Connector 22"/>
          <p:cNvCxnSpPr/>
          <p:nvPr/>
        </p:nvCxnSpPr>
        <p:spPr>
          <a:xfrm rot="5400000" flipH="1" flipV="1">
            <a:off x="1348324" y="1099321"/>
            <a:ext cx="741596" cy="371755"/>
          </a:xfrm>
          <a:prstGeom prst="curvedConnector4">
            <a:avLst>
              <a:gd name="adj1" fmla="val 30825"/>
              <a:gd name="adj2" fmla="val 161492"/>
            </a:avLst>
          </a:prstGeom>
          <a:ln w="28575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urved Connector 22"/>
          <p:cNvCxnSpPr/>
          <p:nvPr/>
        </p:nvCxnSpPr>
        <p:spPr>
          <a:xfrm rot="5400000" flipH="1" flipV="1">
            <a:off x="6141431" y="963660"/>
            <a:ext cx="503751" cy="423722"/>
          </a:xfrm>
          <a:prstGeom prst="curvedConnector3">
            <a:avLst>
              <a:gd name="adj1" fmla="val 50000"/>
            </a:avLst>
          </a:prstGeom>
          <a:ln w="28575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urved Connector 22"/>
          <p:cNvCxnSpPr>
            <a:stCxn id="13" idx="6"/>
            <a:endCxn id="6" idx="5"/>
          </p:cNvCxnSpPr>
          <p:nvPr/>
        </p:nvCxnSpPr>
        <p:spPr>
          <a:xfrm flipV="1">
            <a:off x="5638800" y="1696804"/>
            <a:ext cx="542645" cy="322496"/>
          </a:xfrm>
          <a:prstGeom prst="curvedConnector2">
            <a:avLst/>
          </a:prstGeom>
          <a:ln w="28575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1295400" y="762000"/>
            <a:ext cx="533400" cy="30480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ight Arrow 28"/>
          <p:cNvSpPr/>
          <p:nvPr/>
        </p:nvSpPr>
        <p:spPr>
          <a:xfrm>
            <a:off x="533400" y="1600200"/>
            <a:ext cx="457200" cy="38100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81000" y="3962400"/>
            <a:ext cx="685800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1,%</a:t>
            </a:r>
            <a:endParaRPr lang="en-US" dirty="0"/>
          </a:p>
        </p:txBody>
      </p:sp>
      <p:cxnSp>
        <p:nvCxnSpPr>
          <p:cNvPr id="32" name="Straight Connector 31"/>
          <p:cNvCxnSpPr>
            <a:stCxn id="5" idx="4"/>
            <a:endCxn id="30" idx="0"/>
          </p:cNvCxnSpPr>
          <p:nvPr/>
        </p:nvCxnSpPr>
        <p:spPr>
          <a:xfrm rot="5400000">
            <a:off x="57150" y="2647950"/>
            <a:ext cx="1981200" cy="647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990600" y="19050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6" name="Right Arrow 25"/>
          <p:cNvSpPr/>
          <p:nvPr/>
        </p:nvSpPr>
        <p:spPr>
          <a:xfrm>
            <a:off x="5257800" y="1295400"/>
            <a:ext cx="457200" cy="38100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876800" y="2667000"/>
            <a:ext cx="685800" cy="381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i="1" dirty="0" smtClean="0"/>
              <a:t>AT</a:t>
            </a:r>
            <a:endParaRPr lang="en-US" sz="2000" i="1" dirty="0"/>
          </a:p>
        </p:txBody>
      </p:sp>
      <p:cxnSp>
        <p:nvCxnSpPr>
          <p:cNvPr id="33" name="Straight Connector 32"/>
          <p:cNvCxnSpPr>
            <a:stCxn id="13" idx="4"/>
            <a:endCxn id="27" idx="0"/>
          </p:cNvCxnSpPr>
          <p:nvPr/>
        </p:nvCxnSpPr>
        <p:spPr>
          <a:xfrm rot="5400000">
            <a:off x="5086350" y="2343150"/>
            <a:ext cx="457200" cy="190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6" idx="6"/>
            <a:endCxn id="39" idx="0"/>
          </p:cNvCxnSpPr>
          <p:nvPr/>
        </p:nvCxnSpPr>
        <p:spPr>
          <a:xfrm>
            <a:off x="6248400" y="1562100"/>
            <a:ext cx="533400" cy="495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6553200" y="2057400"/>
            <a:ext cx="457200" cy="381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i="1" dirty="0" smtClean="0"/>
              <a:t>T</a:t>
            </a:r>
            <a:endParaRPr lang="en-US" sz="2000" i="1" dirty="0"/>
          </a:p>
        </p:txBody>
      </p:sp>
      <p:cxnSp>
        <p:nvCxnSpPr>
          <p:cNvPr id="42" name="Curved Connector 41"/>
          <p:cNvCxnSpPr>
            <a:stCxn id="27" idx="7"/>
            <a:endCxn id="39" idx="2"/>
          </p:cNvCxnSpPr>
          <p:nvPr/>
        </p:nvCxnSpPr>
        <p:spPr>
          <a:xfrm rot="5400000" flipH="1" flipV="1">
            <a:off x="5770235" y="1939832"/>
            <a:ext cx="474896" cy="1091033"/>
          </a:xfrm>
          <a:prstGeom prst="curvedConnector2">
            <a:avLst/>
          </a:prstGeom>
          <a:ln w="28575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urved Connector 22"/>
          <p:cNvCxnSpPr>
            <a:stCxn id="39" idx="0"/>
            <a:endCxn id="6" idx="6"/>
          </p:cNvCxnSpPr>
          <p:nvPr/>
        </p:nvCxnSpPr>
        <p:spPr>
          <a:xfrm rot="16200000" flipV="1">
            <a:off x="6267450" y="1543050"/>
            <a:ext cx="495300" cy="533400"/>
          </a:xfrm>
          <a:prstGeom prst="curvedConnector2">
            <a:avLst/>
          </a:prstGeom>
          <a:ln w="28575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2133600" y="3962400"/>
            <a:ext cx="685800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2,%</a:t>
            </a:r>
            <a:endParaRPr lang="en-US" dirty="0"/>
          </a:p>
        </p:txBody>
      </p:sp>
      <p:cxnSp>
        <p:nvCxnSpPr>
          <p:cNvPr id="50" name="Straight Connector 49"/>
          <p:cNvCxnSpPr>
            <a:stCxn id="5" idx="5"/>
            <a:endCxn id="48" idx="0"/>
          </p:cNvCxnSpPr>
          <p:nvPr/>
        </p:nvCxnSpPr>
        <p:spPr>
          <a:xfrm rot="16200000" flipH="1">
            <a:off x="986374" y="2472274"/>
            <a:ext cx="2036996" cy="943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1600200" y="1916668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4724400" y="3429000"/>
            <a:ext cx="838200" cy="381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i="1" dirty="0" smtClean="0"/>
              <a:t>ATA</a:t>
            </a:r>
            <a:endParaRPr lang="en-US" sz="2000" i="1" dirty="0"/>
          </a:p>
        </p:txBody>
      </p:sp>
      <p:cxnSp>
        <p:nvCxnSpPr>
          <p:cNvPr id="36" name="Straight Connector 35"/>
          <p:cNvCxnSpPr>
            <a:stCxn id="27" idx="4"/>
            <a:endCxn id="35" idx="0"/>
          </p:cNvCxnSpPr>
          <p:nvPr/>
        </p:nvCxnSpPr>
        <p:spPr>
          <a:xfrm rot="5400000">
            <a:off x="4991100" y="3200400"/>
            <a:ext cx="381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6781800" y="2743200"/>
            <a:ext cx="685800" cy="381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i="1" dirty="0" smtClean="0"/>
              <a:t>TA</a:t>
            </a:r>
            <a:endParaRPr lang="en-US" sz="2000" i="1" dirty="0"/>
          </a:p>
        </p:txBody>
      </p:sp>
      <p:cxnSp>
        <p:nvCxnSpPr>
          <p:cNvPr id="43" name="Straight Connector 42"/>
          <p:cNvCxnSpPr>
            <a:stCxn id="39" idx="4"/>
            <a:endCxn id="41" idx="0"/>
          </p:cNvCxnSpPr>
          <p:nvPr/>
        </p:nvCxnSpPr>
        <p:spPr>
          <a:xfrm rot="16200000" flipH="1">
            <a:off x="6800850" y="2419350"/>
            <a:ext cx="304800" cy="342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urved Connector 22"/>
          <p:cNvCxnSpPr>
            <a:stCxn id="41" idx="2"/>
            <a:endCxn id="13" idx="5"/>
          </p:cNvCxnSpPr>
          <p:nvPr/>
        </p:nvCxnSpPr>
        <p:spPr>
          <a:xfrm rot="10800000">
            <a:off x="5571846" y="2154004"/>
            <a:ext cx="1209955" cy="779696"/>
          </a:xfrm>
          <a:prstGeom prst="curvedConnector2">
            <a:avLst/>
          </a:prstGeom>
          <a:ln w="28575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urved Connector 22"/>
          <p:cNvCxnSpPr>
            <a:stCxn id="35" idx="6"/>
            <a:endCxn id="41" idx="3"/>
          </p:cNvCxnSpPr>
          <p:nvPr/>
        </p:nvCxnSpPr>
        <p:spPr>
          <a:xfrm flipV="1">
            <a:off x="5562600" y="3068404"/>
            <a:ext cx="1319633" cy="551096"/>
          </a:xfrm>
          <a:prstGeom prst="curvedConnector2">
            <a:avLst/>
          </a:prstGeom>
          <a:ln w="28575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1066800" y="2362200"/>
            <a:ext cx="228600" cy="228600"/>
          </a:xfrm>
          <a:prstGeom prst="ellipse">
            <a:avLst/>
          </a:prstGeom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Connector 57"/>
          <p:cNvCxnSpPr>
            <a:stCxn id="56" idx="5"/>
            <a:endCxn id="59" idx="0"/>
          </p:cNvCxnSpPr>
          <p:nvPr/>
        </p:nvCxnSpPr>
        <p:spPr>
          <a:xfrm rot="16200000" flipH="1">
            <a:off x="709472" y="3109772"/>
            <a:ext cx="1481278" cy="376378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1295400" y="4038600"/>
            <a:ext cx="685800" cy="4572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3,%</a:t>
            </a:r>
            <a:endParaRPr lang="en-US" dirty="0"/>
          </a:p>
        </p:txBody>
      </p:sp>
      <p:sp>
        <p:nvSpPr>
          <p:cNvPr id="44" name="Oval 43"/>
          <p:cNvSpPr/>
          <p:nvPr/>
        </p:nvSpPr>
        <p:spPr>
          <a:xfrm>
            <a:off x="4572000" y="4191000"/>
            <a:ext cx="1066800" cy="381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i="1" dirty="0" smtClean="0"/>
              <a:t>ATAG</a:t>
            </a:r>
            <a:endParaRPr lang="en-US" sz="2000" i="1" dirty="0"/>
          </a:p>
        </p:txBody>
      </p:sp>
      <p:sp>
        <p:nvSpPr>
          <p:cNvPr id="46" name="Oval 45"/>
          <p:cNvSpPr/>
          <p:nvPr/>
        </p:nvSpPr>
        <p:spPr>
          <a:xfrm>
            <a:off x="6781800" y="3429000"/>
            <a:ext cx="838200" cy="381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i="1" dirty="0" smtClean="0"/>
              <a:t>TAG</a:t>
            </a:r>
            <a:endParaRPr lang="en-US" sz="2000" i="1" dirty="0"/>
          </a:p>
        </p:txBody>
      </p:sp>
      <p:sp>
        <p:nvSpPr>
          <p:cNvPr id="49" name="Oval 48"/>
          <p:cNvSpPr/>
          <p:nvPr/>
        </p:nvSpPr>
        <p:spPr>
          <a:xfrm>
            <a:off x="5638800" y="2895600"/>
            <a:ext cx="838200" cy="381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i="1" dirty="0" smtClean="0"/>
              <a:t>AG</a:t>
            </a:r>
            <a:endParaRPr lang="en-US" sz="2000" i="1" dirty="0"/>
          </a:p>
        </p:txBody>
      </p:sp>
      <p:sp>
        <p:nvSpPr>
          <p:cNvPr id="54" name="Oval 53"/>
          <p:cNvSpPr/>
          <p:nvPr/>
        </p:nvSpPr>
        <p:spPr>
          <a:xfrm>
            <a:off x="7162800" y="2057400"/>
            <a:ext cx="609600" cy="381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i="1" dirty="0" smtClean="0"/>
              <a:t>G</a:t>
            </a:r>
            <a:endParaRPr lang="en-US" sz="2000" i="1" dirty="0"/>
          </a:p>
        </p:txBody>
      </p:sp>
      <p:cxnSp>
        <p:nvCxnSpPr>
          <p:cNvPr id="57" name="Straight Connector 56"/>
          <p:cNvCxnSpPr>
            <a:stCxn id="35" idx="4"/>
            <a:endCxn id="44" idx="0"/>
          </p:cNvCxnSpPr>
          <p:nvPr/>
        </p:nvCxnSpPr>
        <p:spPr>
          <a:xfrm rot="5400000">
            <a:off x="4933950" y="3981450"/>
            <a:ext cx="3810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41" idx="4"/>
            <a:endCxn id="46" idx="0"/>
          </p:cNvCxnSpPr>
          <p:nvPr/>
        </p:nvCxnSpPr>
        <p:spPr>
          <a:xfrm rot="16200000" flipH="1">
            <a:off x="7010400" y="3238500"/>
            <a:ext cx="3048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urved Connector 22"/>
          <p:cNvCxnSpPr>
            <a:stCxn id="44" idx="6"/>
            <a:endCxn id="46" idx="4"/>
          </p:cNvCxnSpPr>
          <p:nvPr/>
        </p:nvCxnSpPr>
        <p:spPr>
          <a:xfrm flipV="1">
            <a:off x="5638800" y="3810000"/>
            <a:ext cx="1562100" cy="571500"/>
          </a:xfrm>
          <a:prstGeom prst="curvedConnector2">
            <a:avLst/>
          </a:prstGeom>
          <a:ln w="38100">
            <a:solidFill>
              <a:schemeClr val="accent4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3" idx="4"/>
            <a:endCxn id="49" idx="1"/>
          </p:cNvCxnSpPr>
          <p:nvPr/>
        </p:nvCxnSpPr>
        <p:spPr>
          <a:xfrm rot="16200000" flipH="1">
            <a:off x="5215078" y="2404922"/>
            <a:ext cx="741596" cy="351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urved Connector 22"/>
          <p:cNvCxnSpPr>
            <a:stCxn id="46" idx="2"/>
            <a:endCxn id="49" idx="5"/>
          </p:cNvCxnSpPr>
          <p:nvPr/>
        </p:nvCxnSpPr>
        <p:spPr>
          <a:xfrm rot="10800000">
            <a:off x="6354248" y="3220804"/>
            <a:ext cx="427552" cy="398696"/>
          </a:xfrm>
          <a:prstGeom prst="curvedConnector2">
            <a:avLst/>
          </a:prstGeom>
          <a:ln w="38100">
            <a:solidFill>
              <a:schemeClr val="accent4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6" idx="6"/>
            <a:endCxn id="54" idx="0"/>
          </p:cNvCxnSpPr>
          <p:nvPr/>
        </p:nvCxnSpPr>
        <p:spPr>
          <a:xfrm>
            <a:off x="6248400" y="1562100"/>
            <a:ext cx="1219200" cy="495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urved Connector 41"/>
          <p:cNvCxnSpPr>
            <a:stCxn id="49" idx="7"/>
            <a:endCxn id="54" idx="4"/>
          </p:cNvCxnSpPr>
          <p:nvPr/>
        </p:nvCxnSpPr>
        <p:spPr>
          <a:xfrm rot="5400000" flipH="1" flipV="1">
            <a:off x="6654426" y="2138222"/>
            <a:ext cx="512996" cy="1113352"/>
          </a:xfrm>
          <a:prstGeom prst="curvedConnector3">
            <a:avLst>
              <a:gd name="adj1" fmla="val 50000"/>
            </a:avLst>
          </a:prstGeom>
          <a:ln w="38100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urved Connector 41"/>
          <p:cNvCxnSpPr>
            <a:stCxn id="54" idx="0"/>
            <a:endCxn id="6" idx="6"/>
          </p:cNvCxnSpPr>
          <p:nvPr/>
        </p:nvCxnSpPr>
        <p:spPr>
          <a:xfrm rot="16200000" flipV="1">
            <a:off x="6610350" y="1200150"/>
            <a:ext cx="495300" cy="1219200"/>
          </a:xfrm>
          <a:prstGeom prst="curvedConnector2">
            <a:avLst/>
          </a:prstGeom>
          <a:ln w="38100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Rectangle 88"/>
          <p:cNvSpPr/>
          <p:nvPr/>
        </p:nvSpPr>
        <p:spPr>
          <a:xfrm>
            <a:off x="3733800" y="2895600"/>
            <a:ext cx="685800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  <a:r>
              <a:rPr lang="en-US" dirty="0" smtClean="0"/>
              <a:t>,%</a:t>
            </a:r>
            <a:endParaRPr lang="en-US" dirty="0"/>
          </a:p>
        </p:txBody>
      </p:sp>
      <p:cxnSp>
        <p:nvCxnSpPr>
          <p:cNvPr id="91" name="Straight Connector 90"/>
          <p:cNvCxnSpPr>
            <a:stCxn id="5" idx="6"/>
            <a:endCxn id="89" idx="0"/>
          </p:cNvCxnSpPr>
          <p:nvPr/>
        </p:nvCxnSpPr>
        <p:spPr>
          <a:xfrm>
            <a:off x="1600200" y="1790700"/>
            <a:ext cx="2476500" cy="1104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1295400" y="245006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93" name="TextBox 92"/>
          <p:cNvSpPr txBox="1"/>
          <p:nvPr/>
        </p:nvSpPr>
        <p:spPr>
          <a:xfrm>
            <a:off x="762000" y="2602468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94" name="Rectangle 93"/>
          <p:cNvSpPr/>
          <p:nvPr/>
        </p:nvSpPr>
        <p:spPr>
          <a:xfrm>
            <a:off x="381000" y="3962400"/>
            <a:ext cx="685800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2</a:t>
            </a:r>
            <a:r>
              <a:rPr lang="en-US" dirty="0" smtClean="0"/>
              <a:t>,%</a:t>
            </a:r>
            <a:endParaRPr lang="en-US" dirty="0"/>
          </a:p>
        </p:txBody>
      </p:sp>
      <p:sp>
        <p:nvSpPr>
          <p:cNvPr id="95" name="TextBox 94"/>
          <p:cNvSpPr txBox="1"/>
          <p:nvPr/>
        </p:nvSpPr>
        <p:spPr>
          <a:xfrm>
            <a:off x="1676400" y="1535668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</a:t>
            </a:r>
            <a:endParaRPr lang="en-US" dirty="0"/>
          </a:p>
        </p:txBody>
      </p:sp>
      <p:cxnSp>
        <p:nvCxnSpPr>
          <p:cNvPr id="97" name="Shape 96"/>
          <p:cNvCxnSpPr>
            <a:stCxn id="56" idx="1"/>
            <a:endCxn id="5" idx="2"/>
          </p:cNvCxnSpPr>
          <p:nvPr/>
        </p:nvCxnSpPr>
        <p:spPr>
          <a:xfrm rot="5400000" flipH="1" flipV="1">
            <a:off x="819150" y="2071828"/>
            <a:ext cx="604978" cy="42722"/>
          </a:xfrm>
          <a:prstGeom prst="curvedConnector2">
            <a:avLst/>
          </a:prstGeom>
          <a:ln w="28575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/>
          <p:nvPr/>
        </p:nvSpPr>
        <p:spPr>
          <a:xfrm>
            <a:off x="4648200" y="4724400"/>
            <a:ext cx="1447800" cy="381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i="1" dirty="0" smtClean="0"/>
              <a:t>ATAGA</a:t>
            </a:r>
            <a:endParaRPr lang="en-US" sz="2000" i="1" dirty="0"/>
          </a:p>
        </p:txBody>
      </p:sp>
      <p:sp>
        <p:nvSpPr>
          <p:cNvPr id="63" name="Oval 62"/>
          <p:cNvSpPr/>
          <p:nvPr/>
        </p:nvSpPr>
        <p:spPr>
          <a:xfrm>
            <a:off x="6934200" y="4267200"/>
            <a:ext cx="1066800" cy="381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i="1" dirty="0" smtClean="0"/>
              <a:t>TAGA</a:t>
            </a:r>
            <a:endParaRPr lang="en-US" sz="2000" i="1" dirty="0"/>
          </a:p>
        </p:txBody>
      </p:sp>
      <p:sp>
        <p:nvSpPr>
          <p:cNvPr id="65" name="Oval 64"/>
          <p:cNvSpPr/>
          <p:nvPr/>
        </p:nvSpPr>
        <p:spPr>
          <a:xfrm>
            <a:off x="5638800" y="3657600"/>
            <a:ext cx="1066800" cy="381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i="1" dirty="0" smtClean="0"/>
              <a:t>AGA</a:t>
            </a:r>
            <a:endParaRPr lang="en-US" sz="2000" i="1" dirty="0"/>
          </a:p>
        </p:txBody>
      </p:sp>
      <p:sp>
        <p:nvSpPr>
          <p:cNvPr id="66" name="Oval 65"/>
          <p:cNvSpPr/>
          <p:nvPr/>
        </p:nvSpPr>
        <p:spPr>
          <a:xfrm>
            <a:off x="7620000" y="2514600"/>
            <a:ext cx="1066800" cy="381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i="1" dirty="0" smtClean="0"/>
              <a:t>GA</a:t>
            </a:r>
            <a:endParaRPr lang="en-US" sz="2000" i="1" dirty="0"/>
          </a:p>
        </p:txBody>
      </p:sp>
      <p:cxnSp>
        <p:nvCxnSpPr>
          <p:cNvPr id="70" name="Straight Connector 69"/>
          <p:cNvCxnSpPr>
            <a:stCxn id="44" idx="4"/>
            <a:endCxn id="62" idx="0"/>
          </p:cNvCxnSpPr>
          <p:nvPr/>
        </p:nvCxnSpPr>
        <p:spPr>
          <a:xfrm rot="16200000" flipH="1">
            <a:off x="5162550" y="4514850"/>
            <a:ext cx="152400" cy="266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endCxn id="63" idx="0"/>
          </p:cNvCxnSpPr>
          <p:nvPr/>
        </p:nvCxnSpPr>
        <p:spPr>
          <a:xfrm rot="16200000" flipH="1">
            <a:off x="7124700" y="3924300"/>
            <a:ext cx="5334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49" idx="4"/>
            <a:endCxn id="65" idx="0"/>
          </p:cNvCxnSpPr>
          <p:nvPr/>
        </p:nvCxnSpPr>
        <p:spPr>
          <a:xfrm rot="16200000" flipH="1">
            <a:off x="5924550" y="3409950"/>
            <a:ext cx="381000" cy="114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54" idx="5"/>
          </p:cNvCxnSpPr>
          <p:nvPr/>
        </p:nvCxnSpPr>
        <p:spPr>
          <a:xfrm rot="16200000" flipH="1">
            <a:off x="7737965" y="2327765"/>
            <a:ext cx="208196" cy="3178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urved Connector 22"/>
          <p:cNvCxnSpPr>
            <a:endCxn id="63" idx="4"/>
          </p:cNvCxnSpPr>
          <p:nvPr/>
        </p:nvCxnSpPr>
        <p:spPr>
          <a:xfrm flipV="1">
            <a:off x="6019800" y="4648200"/>
            <a:ext cx="1447800" cy="381000"/>
          </a:xfrm>
          <a:prstGeom prst="curvedConnector2">
            <a:avLst/>
          </a:prstGeom>
          <a:ln w="38100">
            <a:solidFill>
              <a:schemeClr val="accent4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urved Connector 22"/>
          <p:cNvCxnSpPr>
            <a:stCxn id="63" idx="2"/>
            <a:endCxn id="65" idx="5"/>
          </p:cNvCxnSpPr>
          <p:nvPr/>
        </p:nvCxnSpPr>
        <p:spPr>
          <a:xfrm rot="10800000">
            <a:off x="6549372" y="3982804"/>
            <a:ext cx="384829" cy="474896"/>
          </a:xfrm>
          <a:prstGeom prst="curvedConnector2">
            <a:avLst/>
          </a:prstGeom>
          <a:ln w="38100">
            <a:solidFill>
              <a:schemeClr val="accent4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urved Connector 22"/>
          <p:cNvCxnSpPr>
            <a:stCxn id="65" idx="5"/>
            <a:endCxn id="66" idx="3"/>
          </p:cNvCxnSpPr>
          <p:nvPr/>
        </p:nvCxnSpPr>
        <p:spPr>
          <a:xfrm rot="5400000" flipH="1" flipV="1">
            <a:off x="6591300" y="2797875"/>
            <a:ext cx="1143000" cy="1226858"/>
          </a:xfrm>
          <a:prstGeom prst="curvedConnector3">
            <a:avLst>
              <a:gd name="adj1" fmla="val -24882"/>
            </a:avLst>
          </a:prstGeom>
          <a:ln w="38100">
            <a:solidFill>
              <a:schemeClr val="accent4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urved Connector 41"/>
          <p:cNvCxnSpPr>
            <a:stCxn id="66" idx="1"/>
            <a:endCxn id="13" idx="6"/>
          </p:cNvCxnSpPr>
          <p:nvPr/>
        </p:nvCxnSpPr>
        <p:spPr>
          <a:xfrm rot="16200000" flipV="1">
            <a:off x="6431967" y="1226133"/>
            <a:ext cx="551096" cy="2137429"/>
          </a:xfrm>
          <a:prstGeom prst="curvedConnector2">
            <a:avLst/>
          </a:prstGeom>
          <a:ln w="38100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8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2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6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0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3" grpId="0" animBg="1"/>
      <p:bldP spid="6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219200" y="685800"/>
            <a:ext cx="6858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_I_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143000" y="1600200"/>
            <a:ext cx="457200" cy="381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 dirty="0" smtClean="0"/>
              <a:t>e</a:t>
            </a:r>
            <a:endParaRPr lang="en-US" i="1" dirty="0"/>
          </a:p>
        </p:txBody>
      </p:sp>
      <p:sp>
        <p:nvSpPr>
          <p:cNvPr id="6" name="Oval 5"/>
          <p:cNvSpPr/>
          <p:nvPr/>
        </p:nvSpPr>
        <p:spPr>
          <a:xfrm>
            <a:off x="5791200" y="1371600"/>
            <a:ext cx="457200" cy="381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/>
              <a:t>e</a:t>
            </a:r>
            <a:endParaRPr lang="en-US" i="1" dirty="0"/>
          </a:p>
        </p:txBody>
      </p:sp>
      <p:sp>
        <p:nvSpPr>
          <p:cNvPr id="8" name="Oval 7"/>
          <p:cNvSpPr/>
          <p:nvPr/>
        </p:nvSpPr>
        <p:spPr>
          <a:xfrm>
            <a:off x="6019800" y="533400"/>
            <a:ext cx="6858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_I_</a:t>
            </a:r>
            <a:endParaRPr lang="en-US" dirty="0"/>
          </a:p>
        </p:txBody>
      </p:sp>
      <p:cxnSp>
        <p:nvCxnSpPr>
          <p:cNvPr id="10" name="Straight Connector 9"/>
          <p:cNvCxnSpPr>
            <a:stCxn id="4" idx="4"/>
            <a:endCxn id="5" idx="0"/>
          </p:cNvCxnSpPr>
          <p:nvPr/>
        </p:nvCxnSpPr>
        <p:spPr>
          <a:xfrm rot="5400000">
            <a:off x="1238250" y="1276350"/>
            <a:ext cx="457200" cy="1905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8" idx="4"/>
            <a:endCxn id="6" idx="0"/>
          </p:cNvCxnSpPr>
          <p:nvPr/>
        </p:nvCxnSpPr>
        <p:spPr>
          <a:xfrm rot="5400000">
            <a:off x="6000750" y="1009650"/>
            <a:ext cx="381000" cy="3429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1143000" y="3429000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 rot="10800000" flipV="1">
            <a:off x="3210770" y="5943600"/>
            <a:ext cx="10564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Tree</a:t>
            </a:r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 rot="10800000" flipV="1">
            <a:off x="4658570" y="5968424"/>
            <a:ext cx="10564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Trie</a:t>
            </a:r>
            <a:endParaRPr lang="en-US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2895600" y="0"/>
            <a:ext cx="16968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ATAGA</a:t>
            </a:r>
            <a:r>
              <a:rPr lang="en-US" sz="3600" b="1" dirty="0" smtClean="0"/>
              <a:t>T</a:t>
            </a:r>
            <a:endParaRPr lang="en-US" sz="36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4555539" y="-36731"/>
            <a:ext cx="13547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Step 6</a:t>
            </a:r>
            <a:endParaRPr lang="en-US" sz="3600" dirty="0"/>
          </a:p>
        </p:txBody>
      </p:sp>
      <p:sp>
        <p:nvSpPr>
          <p:cNvPr id="13" name="Oval 12"/>
          <p:cNvSpPr/>
          <p:nvPr/>
        </p:nvSpPr>
        <p:spPr>
          <a:xfrm>
            <a:off x="5181600" y="1828800"/>
            <a:ext cx="457200" cy="381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i="1" dirty="0"/>
              <a:t>A</a:t>
            </a:r>
            <a:endParaRPr lang="en-US" sz="2000" i="1" dirty="0"/>
          </a:p>
        </p:txBody>
      </p:sp>
      <p:cxnSp>
        <p:nvCxnSpPr>
          <p:cNvPr id="15" name="Straight Connector 14"/>
          <p:cNvCxnSpPr>
            <a:stCxn id="13" idx="7"/>
            <a:endCxn id="6" idx="3"/>
          </p:cNvCxnSpPr>
          <p:nvPr/>
        </p:nvCxnSpPr>
        <p:spPr>
          <a:xfrm rot="5400000" flipH="1" flipV="1">
            <a:off x="5621104" y="1647545"/>
            <a:ext cx="187792" cy="2863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urved Connector 22"/>
          <p:cNvCxnSpPr/>
          <p:nvPr/>
        </p:nvCxnSpPr>
        <p:spPr>
          <a:xfrm rot="5400000" flipH="1" flipV="1">
            <a:off x="1348324" y="1099321"/>
            <a:ext cx="741596" cy="371755"/>
          </a:xfrm>
          <a:prstGeom prst="curvedConnector4">
            <a:avLst>
              <a:gd name="adj1" fmla="val 30825"/>
              <a:gd name="adj2" fmla="val 161492"/>
            </a:avLst>
          </a:prstGeom>
          <a:ln w="28575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urved Connector 22"/>
          <p:cNvCxnSpPr/>
          <p:nvPr/>
        </p:nvCxnSpPr>
        <p:spPr>
          <a:xfrm rot="5400000" flipH="1" flipV="1">
            <a:off x="6141431" y="963660"/>
            <a:ext cx="503751" cy="423722"/>
          </a:xfrm>
          <a:prstGeom prst="curvedConnector3">
            <a:avLst>
              <a:gd name="adj1" fmla="val 50000"/>
            </a:avLst>
          </a:prstGeom>
          <a:ln w="28575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urved Connector 22"/>
          <p:cNvCxnSpPr>
            <a:stCxn id="13" idx="6"/>
            <a:endCxn id="6" idx="5"/>
          </p:cNvCxnSpPr>
          <p:nvPr/>
        </p:nvCxnSpPr>
        <p:spPr>
          <a:xfrm flipV="1">
            <a:off x="5638800" y="1696804"/>
            <a:ext cx="542645" cy="322496"/>
          </a:xfrm>
          <a:prstGeom prst="curvedConnector2">
            <a:avLst/>
          </a:prstGeom>
          <a:ln w="28575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1295400" y="762000"/>
            <a:ext cx="533400" cy="30480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ight Arrow 28"/>
          <p:cNvSpPr/>
          <p:nvPr/>
        </p:nvSpPr>
        <p:spPr>
          <a:xfrm>
            <a:off x="533400" y="2209800"/>
            <a:ext cx="457200" cy="38100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81000" y="3962400"/>
            <a:ext cx="685800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1,%</a:t>
            </a:r>
            <a:endParaRPr lang="en-US" dirty="0"/>
          </a:p>
        </p:txBody>
      </p:sp>
      <p:cxnSp>
        <p:nvCxnSpPr>
          <p:cNvPr id="32" name="Straight Connector 31"/>
          <p:cNvCxnSpPr>
            <a:stCxn id="5" idx="4"/>
            <a:endCxn id="30" idx="0"/>
          </p:cNvCxnSpPr>
          <p:nvPr/>
        </p:nvCxnSpPr>
        <p:spPr>
          <a:xfrm rot="5400000">
            <a:off x="57150" y="2647950"/>
            <a:ext cx="1981200" cy="647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990600" y="19050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6" name="Right Arrow 25"/>
          <p:cNvSpPr/>
          <p:nvPr/>
        </p:nvSpPr>
        <p:spPr>
          <a:xfrm>
            <a:off x="4572000" y="1828800"/>
            <a:ext cx="457200" cy="38100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876800" y="2667000"/>
            <a:ext cx="685800" cy="381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i="1" dirty="0" smtClean="0"/>
              <a:t>AT</a:t>
            </a:r>
            <a:endParaRPr lang="en-US" sz="2000" i="1" dirty="0"/>
          </a:p>
        </p:txBody>
      </p:sp>
      <p:cxnSp>
        <p:nvCxnSpPr>
          <p:cNvPr id="33" name="Straight Connector 32"/>
          <p:cNvCxnSpPr>
            <a:stCxn id="13" idx="4"/>
            <a:endCxn id="27" idx="0"/>
          </p:cNvCxnSpPr>
          <p:nvPr/>
        </p:nvCxnSpPr>
        <p:spPr>
          <a:xfrm rot="5400000">
            <a:off x="5086350" y="2343150"/>
            <a:ext cx="457200" cy="190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6" idx="6"/>
            <a:endCxn id="39" idx="0"/>
          </p:cNvCxnSpPr>
          <p:nvPr/>
        </p:nvCxnSpPr>
        <p:spPr>
          <a:xfrm>
            <a:off x="6248400" y="1562100"/>
            <a:ext cx="533400" cy="495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6553200" y="2057400"/>
            <a:ext cx="457200" cy="381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i="1" dirty="0" smtClean="0"/>
              <a:t>T</a:t>
            </a:r>
            <a:endParaRPr lang="en-US" sz="2000" i="1" dirty="0"/>
          </a:p>
        </p:txBody>
      </p:sp>
      <p:cxnSp>
        <p:nvCxnSpPr>
          <p:cNvPr id="42" name="Curved Connector 41"/>
          <p:cNvCxnSpPr>
            <a:stCxn id="27" idx="7"/>
            <a:endCxn id="39" idx="2"/>
          </p:cNvCxnSpPr>
          <p:nvPr/>
        </p:nvCxnSpPr>
        <p:spPr>
          <a:xfrm rot="5400000" flipH="1" flipV="1">
            <a:off x="5770235" y="1939832"/>
            <a:ext cx="474896" cy="1091033"/>
          </a:xfrm>
          <a:prstGeom prst="curvedConnector2">
            <a:avLst/>
          </a:prstGeom>
          <a:ln w="28575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urved Connector 22"/>
          <p:cNvCxnSpPr>
            <a:stCxn id="39" idx="0"/>
            <a:endCxn id="6" idx="6"/>
          </p:cNvCxnSpPr>
          <p:nvPr/>
        </p:nvCxnSpPr>
        <p:spPr>
          <a:xfrm rot="16200000" flipV="1">
            <a:off x="6267450" y="1543050"/>
            <a:ext cx="495300" cy="533400"/>
          </a:xfrm>
          <a:prstGeom prst="curvedConnector2">
            <a:avLst/>
          </a:prstGeom>
          <a:ln w="28575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2133600" y="3962400"/>
            <a:ext cx="685800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2,%</a:t>
            </a:r>
            <a:endParaRPr lang="en-US" dirty="0"/>
          </a:p>
        </p:txBody>
      </p:sp>
      <p:cxnSp>
        <p:nvCxnSpPr>
          <p:cNvPr id="50" name="Straight Connector 49"/>
          <p:cNvCxnSpPr>
            <a:stCxn id="5" idx="5"/>
            <a:endCxn id="48" idx="0"/>
          </p:cNvCxnSpPr>
          <p:nvPr/>
        </p:nvCxnSpPr>
        <p:spPr>
          <a:xfrm rot="16200000" flipH="1">
            <a:off x="986374" y="2472274"/>
            <a:ext cx="2036996" cy="943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1600200" y="1916668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4724400" y="3429000"/>
            <a:ext cx="838200" cy="381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i="1" dirty="0" smtClean="0"/>
              <a:t>ATA</a:t>
            </a:r>
            <a:endParaRPr lang="en-US" sz="2000" i="1" dirty="0"/>
          </a:p>
        </p:txBody>
      </p:sp>
      <p:cxnSp>
        <p:nvCxnSpPr>
          <p:cNvPr id="36" name="Straight Connector 35"/>
          <p:cNvCxnSpPr>
            <a:stCxn id="27" idx="4"/>
            <a:endCxn id="35" idx="0"/>
          </p:cNvCxnSpPr>
          <p:nvPr/>
        </p:nvCxnSpPr>
        <p:spPr>
          <a:xfrm rot="5400000">
            <a:off x="4991100" y="3200400"/>
            <a:ext cx="381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6781800" y="2743200"/>
            <a:ext cx="685800" cy="381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i="1" dirty="0" smtClean="0"/>
              <a:t>TA</a:t>
            </a:r>
            <a:endParaRPr lang="en-US" sz="2000" i="1" dirty="0"/>
          </a:p>
        </p:txBody>
      </p:sp>
      <p:cxnSp>
        <p:nvCxnSpPr>
          <p:cNvPr id="43" name="Straight Connector 42"/>
          <p:cNvCxnSpPr>
            <a:stCxn id="39" idx="4"/>
            <a:endCxn id="41" idx="0"/>
          </p:cNvCxnSpPr>
          <p:nvPr/>
        </p:nvCxnSpPr>
        <p:spPr>
          <a:xfrm rot="16200000" flipH="1">
            <a:off x="6800850" y="2419350"/>
            <a:ext cx="304800" cy="342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urved Connector 22"/>
          <p:cNvCxnSpPr>
            <a:stCxn id="41" idx="2"/>
            <a:endCxn id="13" idx="5"/>
          </p:cNvCxnSpPr>
          <p:nvPr/>
        </p:nvCxnSpPr>
        <p:spPr>
          <a:xfrm rot="10800000">
            <a:off x="5571846" y="2154004"/>
            <a:ext cx="1209955" cy="779696"/>
          </a:xfrm>
          <a:prstGeom prst="curvedConnector2">
            <a:avLst/>
          </a:prstGeom>
          <a:ln w="28575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urved Connector 22"/>
          <p:cNvCxnSpPr>
            <a:stCxn id="35" idx="6"/>
            <a:endCxn id="41" idx="3"/>
          </p:cNvCxnSpPr>
          <p:nvPr/>
        </p:nvCxnSpPr>
        <p:spPr>
          <a:xfrm flipV="1">
            <a:off x="5562600" y="3068404"/>
            <a:ext cx="1319633" cy="551096"/>
          </a:xfrm>
          <a:prstGeom prst="curvedConnector2">
            <a:avLst/>
          </a:prstGeom>
          <a:ln w="28575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1066800" y="2362200"/>
            <a:ext cx="228600" cy="228600"/>
          </a:xfrm>
          <a:prstGeom prst="ellipse">
            <a:avLst/>
          </a:prstGeom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Connector 57"/>
          <p:cNvCxnSpPr>
            <a:stCxn id="56" idx="5"/>
            <a:endCxn id="59" idx="0"/>
          </p:cNvCxnSpPr>
          <p:nvPr/>
        </p:nvCxnSpPr>
        <p:spPr>
          <a:xfrm rot="16200000" flipH="1">
            <a:off x="709472" y="3109772"/>
            <a:ext cx="1481278" cy="376378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1295400" y="4038600"/>
            <a:ext cx="685800" cy="4572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3,%</a:t>
            </a:r>
            <a:endParaRPr lang="en-US" dirty="0"/>
          </a:p>
        </p:txBody>
      </p:sp>
      <p:sp>
        <p:nvSpPr>
          <p:cNvPr id="44" name="Oval 43"/>
          <p:cNvSpPr/>
          <p:nvPr/>
        </p:nvSpPr>
        <p:spPr>
          <a:xfrm>
            <a:off x="4572000" y="4191000"/>
            <a:ext cx="1066800" cy="381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i="1" dirty="0" smtClean="0"/>
              <a:t>ATAG</a:t>
            </a:r>
            <a:endParaRPr lang="en-US" sz="2000" i="1" dirty="0"/>
          </a:p>
        </p:txBody>
      </p:sp>
      <p:sp>
        <p:nvSpPr>
          <p:cNvPr id="46" name="Oval 45"/>
          <p:cNvSpPr/>
          <p:nvPr/>
        </p:nvSpPr>
        <p:spPr>
          <a:xfrm>
            <a:off x="6781800" y="3429000"/>
            <a:ext cx="838200" cy="381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i="1" dirty="0" smtClean="0"/>
              <a:t>TAG</a:t>
            </a:r>
            <a:endParaRPr lang="en-US" sz="2000" i="1" dirty="0"/>
          </a:p>
        </p:txBody>
      </p:sp>
      <p:sp>
        <p:nvSpPr>
          <p:cNvPr id="49" name="Oval 48"/>
          <p:cNvSpPr/>
          <p:nvPr/>
        </p:nvSpPr>
        <p:spPr>
          <a:xfrm>
            <a:off x="5638800" y="2895600"/>
            <a:ext cx="838200" cy="381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i="1" dirty="0" smtClean="0"/>
              <a:t>AG</a:t>
            </a:r>
            <a:endParaRPr lang="en-US" sz="2000" i="1" dirty="0"/>
          </a:p>
        </p:txBody>
      </p:sp>
      <p:sp>
        <p:nvSpPr>
          <p:cNvPr id="54" name="Oval 53"/>
          <p:cNvSpPr/>
          <p:nvPr/>
        </p:nvSpPr>
        <p:spPr>
          <a:xfrm>
            <a:off x="7162800" y="2057400"/>
            <a:ext cx="609600" cy="381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i="1" dirty="0" smtClean="0"/>
              <a:t>G</a:t>
            </a:r>
            <a:endParaRPr lang="en-US" sz="2000" i="1" dirty="0"/>
          </a:p>
        </p:txBody>
      </p:sp>
      <p:cxnSp>
        <p:nvCxnSpPr>
          <p:cNvPr id="57" name="Straight Connector 56"/>
          <p:cNvCxnSpPr>
            <a:stCxn id="35" idx="4"/>
            <a:endCxn id="44" idx="0"/>
          </p:cNvCxnSpPr>
          <p:nvPr/>
        </p:nvCxnSpPr>
        <p:spPr>
          <a:xfrm rot="5400000">
            <a:off x="4933950" y="3981450"/>
            <a:ext cx="3810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41" idx="4"/>
            <a:endCxn id="46" idx="0"/>
          </p:cNvCxnSpPr>
          <p:nvPr/>
        </p:nvCxnSpPr>
        <p:spPr>
          <a:xfrm rot="16200000" flipH="1">
            <a:off x="7010400" y="3238500"/>
            <a:ext cx="3048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urved Connector 22"/>
          <p:cNvCxnSpPr>
            <a:stCxn id="44" idx="6"/>
            <a:endCxn id="46" idx="4"/>
          </p:cNvCxnSpPr>
          <p:nvPr/>
        </p:nvCxnSpPr>
        <p:spPr>
          <a:xfrm flipV="1">
            <a:off x="5638800" y="3810000"/>
            <a:ext cx="1562100" cy="571500"/>
          </a:xfrm>
          <a:prstGeom prst="curvedConnector2">
            <a:avLst/>
          </a:prstGeom>
          <a:ln w="38100">
            <a:solidFill>
              <a:schemeClr val="accent4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3" idx="4"/>
            <a:endCxn id="49" idx="1"/>
          </p:cNvCxnSpPr>
          <p:nvPr/>
        </p:nvCxnSpPr>
        <p:spPr>
          <a:xfrm rot="16200000" flipH="1">
            <a:off x="5215078" y="2404922"/>
            <a:ext cx="741596" cy="351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urved Connector 22"/>
          <p:cNvCxnSpPr>
            <a:stCxn id="46" idx="2"/>
            <a:endCxn id="49" idx="5"/>
          </p:cNvCxnSpPr>
          <p:nvPr/>
        </p:nvCxnSpPr>
        <p:spPr>
          <a:xfrm rot="10800000">
            <a:off x="6354248" y="3220804"/>
            <a:ext cx="427552" cy="398696"/>
          </a:xfrm>
          <a:prstGeom prst="curvedConnector2">
            <a:avLst/>
          </a:prstGeom>
          <a:ln w="38100">
            <a:solidFill>
              <a:schemeClr val="accent4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6" idx="6"/>
            <a:endCxn id="54" idx="0"/>
          </p:cNvCxnSpPr>
          <p:nvPr/>
        </p:nvCxnSpPr>
        <p:spPr>
          <a:xfrm>
            <a:off x="6248400" y="1562100"/>
            <a:ext cx="1219200" cy="495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urved Connector 41"/>
          <p:cNvCxnSpPr>
            <a:stCxn id="49" idx="7"/>
            <a:endCxn id="54" idx="4"/>
          </p:cNvCxnSpPr>
          <p:nvPr/>
        </p:nvCxnSpPr>
        <p:spPr>
          <a:xfrm rot="5400000" flipH="1" flipV="1">
            <a:off x="6654426" y="2138222"/>
            <a:ext cx="512996" cy="1113352"/>
          </a:xfrm>
          <a:prstGeom prst="curvedConnector3">
            <a:avLst>
              <a:gd name="adj1" fmla="val 50000"/>
            </a:avLst>
          </a:prstGeom>
          <a:ln w="38100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urved Connector 41"/>
          <p:cNvCxnSpPr>
            <a:stCxn id="54" idx="0"/>
            <a:endCxn id="6" idx="6"/>
          </p:cNvCxnSpPr>
          <p:nvPr/>
        </p:nvCxnSpPr>
        <p:spPr>
          <a:xfrm rot="16200000" flipV="1">
            <a:off x="6610350" y="1200150"/>
            <a:ext cx="495300" cy="1219200"/>
          </a:xfrm>
          <a:prstGeom prst="curvedConnector2">
            <a:avLst/>
          </a:prstGeom>
          <a:ln w="38100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Rectangle 88"/>
          <p:cNvSpPr/>
          <p:nvPr/>
        </p:nvSpPr>
        <p:spPr>
          <a:xfrm>
            <a:off x="3733800" y="2895600"/>
            <a:ext cx="685800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  <a:r>
              <a:rPr lang="en-US" dirty="0" smtClean="0"/>
              <a:t>,%</a:t>
            </a:r>
            <a:endParaRPr lang="en-US" dirty="0"/>
          </a:p>
        </p:txBody>
      </p:sp>
      <p:cxnSp>
        <p:nvCxnSpPr>
          <p:cNvPr id="91" name="Straight Connector 90"/>
          <p:cNvCxnSpPr>
            <a:stCxn id="5" idx="6"/>
            <a:endCxn id="89" idx="0"/>
          </p:cNvCxnSpPr>
          <p:nvPr/>
        </p:nvCxnSpPr>
        <p:spPr>
          <a:xfrm>
            <a:off x="1600200" y="1790700"/>
            <a:ext cx="2476500" cy="1104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1295400" y="245006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93" name="TextBox 92"/>
          <p:cNvSpPr txBox="1"/>
          <p:nvPr/>
        </p:nvSpPr>
        <p:spPr>
          <a:xfrm>
            <a:off x="762000" y="2602468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94" name="Rectangle 93"/>
          <p:cNvSpPr/>
          <p:nvPr/>
        </p:nvSpPr>
        <p:spPr>
          <a:xfrm>
            <a:off x="381000" y="3962400"/>
            <a:ext cx="685800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2</a:t>
            </a:r>
            <a:r>
              <a:rPr lang="en-US" dirty="0" smtClean="0"/>
              <a:t>,%</a:t>
            </a:r>
            <a:endParaRPr lang="en-US" dirty="0"/>
          </a:p>
        </p:txBody>
      </p:sp>
      <p:sp>
        <p:nvSpPr>
          <p:cNvPr id="95" name="TextBox 94"/>
          <p:cNvSpPr txBox="1"/>
          <p:nvPr/>
        </p:nvSpPr>
        <p:spPr>
          <a:xfrm>
            <a:off x="1676400" y="1535668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</a:t>
            </a:r>
            <a:endParaRPr lang="en-US" dirty="0"/>
          </a:p>
        </p:txBody>
      </p:sp>
      <p:cxnSp>
        <p:nvCxnSpPr>
          <p:cNvPr id="97" name="Shape 96"/>
          <p:cNvCxnSpPr>
            <a:stCxn id="56" idx="1"/>
            <a:endCxn id="5" idx="2"/>
          </p:cNvCxnSpPr>
          <p:nvPr/>
        </p:nvCxnSpPr>
        <p:spPr>
          <a:xfrm rot="5400000" flipH="1" flipV="1">
            <a:off x="819150" y="2071828"/>
            <a:ext cx="604978" cy="42722"/>
          </a:xfrm>
          <a:prstGeom prst="curvedConnector2">
            <a:avLst/>
          </a:prstGeom>
          <a:ln w="28575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/>
          <p:nvPr/>
        </p:nvSpPr>
        <p:spPr>
          <a:xfrm>
            <a:off x="4648200" y="4724400"/>
            <a:ext cx="1447800" cy="381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i="1" dirty="0" smtClean="0"/>
              <a:t>ATAGA</a:t>
            </a:r>
            <a:endParaRPr lang="en-US" sz="2000" i="1" dirty="0"/>
          </a:p>
        </p:txBody>
      </p:sp>
      <p:sp>
        <p:nvSpPr>
          <p:cNvPr id="63" name="Oval 62"/>
          <p:cNvSpPr/>
          <p:nvPr/>
        </p:nvSpPr>
        <p:spPr>
          <a:xfrm>
            <a:off x="6934200" y="4267200"/>
            <a:ext cx="1066800" cy="381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i="1" dirty="0" smtClean="0"/>
              <a:t>TAGA</a:t>
            </a:r>
            <a:endParaRPr lang="en-US" sz="2000" i="1" dirty="0"/>
          </a:p>
        </p:txBody>
      </p:sp>
      <p:sp>
        <p:nvSpPr>
          <p:cNvPr id="65" name="Oval 64"/>
          <p:cNvSpPr/>
          <p:nvPr/>
        </p:nvSpPr>
        <p:spPr>
          <a:xfrm>
            <a:off x="5638800" y="3657600"/>
            <a:ext cx="1066800" cy="381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i="1" dirty="0" smtClean="0"/>
              <a:t>AGA</a:t>
            </a:r>
            <a:endParaRPr lang="en-US" sz="2000" i="1" dirty="0"/>
          </a:p>
        </p:txBody>
      </p:sp>
      <p:sp>
        <p:nvSpPr>
          <p:cNvPr id="66" name="Oval 65"/>
          <p:cNvSpPr/>
          <p:nvPr/>
        </p:nvSpPr>
        <p:spPr>
          <a:xfrm>
            <a:off x="7620000" y="2514600"/>
            <a:ext cx="1066800" cy="381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i="1" dirty="0" smtClean="0"/>
              <a:t>GA</a:t>
            </a:r>
            <a:endParaRPr lang="en-US" sz="2000" i="1" dirty="0"/>
          </a:p>
        </p:txBody>
      </p:sp>
      <p:cxnSp>
        <p:nvCxnSpPr>
          <p:cNvPr id="70" name="Straight Connector 69"/>
          <p:cNvCxnSpPr>
            <a:stCxn id="44" idx="4"/>
            <a:endCxn id="62" idx="0"/>
          </p:cNvCxnSpPr>
          <p:nvPr/>
        </p:nvCxnSpPr>
        <p:spPr>
          <a:xfrm rot="16200000" flipH="1">
            <a:off x="5162550" y="4514850"/>
            <a:ext cx="152400" cy="266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endCxn id="63" idx="0"/>
          </p:cNvCxnSpPr>
          <p:nvPr/>
        </p:nvCxnSpPr>
        <p:spPr>
          <a:xfrm rot="16200000" flipH="1">
            <a:off x="7124700" y="3924300"/>
            <a:ext cx="5334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49" idx="4"/>
            <a:endCxn id="65" idx="0"/>
          </p:cNvCxnSpPr>
          <p:nvPr/>
        </p:nvCxnSpPr>
        <p:spPr>
          <a:xfrm rot="16200000" flipH="1">
            <a:off x="5924550" y="3409950"/>
            <a:ext cx="381000" cy="114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54" idx="5"/>
          </p:cNvCxnSpPr>
          <p:nvPr/>
        </p:nvCxnSpPr>
        <p:spPr>
          <a:xfrm rot="16200000" flipH="1">
            <a:off x="7737965" y="2327765"/>
            <a:ext cx="208196" cy="3178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urved Connector 22"/>
          <p:cNvCxnSpPr>
            <a:endCxn id="63" idx="4"/>
          </p:cNvCxnSpPr>
          <p:nvPr/>
        </p:nvCxnSpPr>
        <p:spPr>
          <a:xfrm flipV="1">
            <a:off x="6019800" y="4648200"/>
            <a:ext cx="1447800" cy="381000"/>
          </a:xfrm>
          <a:prstGeom prst="curvedConnector2">
            <a:avLst/>
          </a:prstGeom>
          <a:ln w="38100">
            <a:solidFill>
              <a:schemeClr val="accent4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urved Connector 22"/>
          <p:cNvCxnSpPr>
            <a:stCxn id="63" idx="2"/>
            <a:endCxn id="65" idx="5"/>
          </p:cNvCxnSpPr>
          <p:nvPr/>
        </p:nvCxnSpPr>
        <p:spPr>
          <a:xfrm rot="10800000">
            <a:off x="6549372" y="3982804"/>
            <a:ext cx="384829" cy="474896"/>
          </a:xfrm>
          <a:prstGeom prst="curvedConnector2">
            <a:avLst/>
          </a:prstGeom>
          <a:ln w="38100">
            <a:solidFill>
              <a:schemeClr val="accent4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urved Connector 22"/>
          <p:cNvCxnSpPr>
            <a:stCxn id="65" idx="5"/>
            <a:endCxn id="66" idx="3"/>
          </p:cNvCxnSpPr>
          <p:nvPr/>
        </p:nvCxnSpPr>
        <p:spPr>
          <a:xfrm rot="5400000" flipH="1" flipV="1">
            <a:off x="6591300" y="2797875"/>
            <a:ext cx="1143000" cy="1226858"/>
          </a:xfrm>
          <a:prstGeom prst="curvedConnector3">
            <a:avLst>
              <a:gd name="adj1" fmla="val -24882"/>
            </a:avLst>
          </a:prstGeom>
          <a:ln w="38100">
            <a:solidFill>
              <a:schemeClr val="accent4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urved Connector 41"/>
          <p:cNvCxnSpPr>
            <a:stCxn id="66" idx="1"/>
            <a:endCxn id="13" idx="6"/>
          </p:cNvCxnSpPr>
          <p:nvPr/>
        </p:nvCxnSpPr>
        <p:spPr>
          <a:xfrm rot="16200000" flipV="1">
            <a:off x="6431967" y="1226133"/>
            <a:ext cx="551096" cy="2137429"/>
          </a:xfrm>
          <a:prstGeom prst="curvedConnector2">
            <a:avLst/>
          </a:prstGeom>
          <a:ln w="38100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219200" y="685800"/>
            <a:ext cx="6858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_I_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143000" y="1600200"/>
            <a:ext cx="457200" cy="381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i="1" dirty="0" smtClean="0"/>
              <a:t>e</a:t>
            </a:r>
            <a:endParaRPr lang="en-US" i="1" dirty="0"/>
          </a:p>
        </p:txBody>
      </p:sp>
      <p:sp>
        <p:nvSpPr>
          <p:cNvPr id="6" name="Oval 5"/>
          <p:cNvSpPr/>
          <p:nvPr/>
        </p:nvSpPr>
        <p:spPr>
          <a:xfrm>
            <a:off x="5791200" y="1371600"/>
            <a:ext cx="457200" cy="381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/>
              <a:t>e</a:t>
            </a:r>
            <a:endParaRPr lang="en-US" i="1" dirty="0"/>
          </a:p>
        </p:txBody>
      </p:sp>
      <p:sp>
        <p:nvSpPr>
          <p:cNvPr id="8" name="Oval 7"/>
          <p:cNvSpPr/>
          <p:nvPr/>
        </p:nvSpPr>
        <p:spPr>
          <a:xfrm>
            <a:off x="6019800" y="533400"/>
            <a:ext cx="6858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_I_</a:t>
            </a:r>
            <a:endParaRPr lang="en-US" dirty="0"/>
          </a:p>
        </p:txBody>
      </p:sp>
      <p:cxnSp>
        <p:nvCxnSpPr>
          <p:cNvPr id="10" name="Straight Connector 9"/>
          <p:cNvCxnSpPr>
            <a:stCxn id="4" idx="4"/>
            <a:endCxn id="5" idx="0"/>
          </p:cNvCxnSpPr>
          <p:nvPr/>
        </p:nvCxnSpPr>
        <p:spPr>
          <a:xfrm rot="5400000">
            <a:off x="1238250" y="1276350"/>
            <a:ext cx="457200" cy="1905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8" idx="4"/>
            <a:endCxn id="6" idx="0"/>
          </p:cNvCxnSpPr>
          <p:nvPr/>
        </p:nvCxnSpPr>
        <p:spPr>
          <a:xfrm rot="5400000">
            <a:off x="6000750" y="1009650"/>
            <a:ext cx="381000" cy="3429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1143000" y="3429000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 rot="10800000" flipV="1">
            <a:off x="3210770" y="5943600"/>
            <a:ext cx="10564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Tree</a:t>
            </a:r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 rot="10800000" flipV="1">
            <a:off x="4658570" y="5968424"/>
            <a:ext cx="10564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Trie</a:t>
            </a:r>
            <a:endParaRPr lang="en-US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2895600" y="0"/>
            <a:ext cx="16968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ATAGA</a:t>
            </a:r>
            <a:r>
              <a:rPr lang="en-US" sz="3600" b="1" dirty="0" smtClean="0"/>
              <a:t>T</a:t>
            </a:r>
            <a:endParaRPr lang="en-US" sz="36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4555539" y="-36731"/>
            <a:ext cx="20056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/>
              <a:t>EndGame</a:t>
            </a:r>
            <a:endParaRPr lang="en-US" sz="3600" dirty="0"/>
          </a:p>
        </p:txBody>
      </p:sp>
      <p:sp>
        <p:nvSpPr>
          <p:cNvPr id="13" name="Oval 12"/>
          <p:cNvSpPr/>
          <p:nvPr/>
        </p:nvSpPr>
        <p:spPr>
          <a:xfrm>
            <a:off x="5181600" y="1828800"/>
            <a:ext cx="457200" cy="381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i="1" dirty="0"/>
              <a:t>A</a:t>
            </a:r>
            <a:endParaRPr lang="en-US" sz="2000" i="1" dirty="0"/>
          </a:p>
        </p:txBody>
      </p:sp>
      <p:cxnSp>
        <p:nvCxnSpPr>
          <p:cNvPr id="15" name="Straight Connector 14"/>
          <p:cNvCxnSpPr>
            <a:stCxn id="13" idx="7"/>
            <a:endCxn id="6" idx="3"/>
          </p:cNvCxnSpPr>
          <p:nvPr/>
        </p:nvCxnSpPr>
        <p:spPr>
          <a:xfrm rot="5400000" flipH="1" flipV="1">
            <a:off x="5621104" y="1647545"/>
            <a:ext cx="187792" cy="2863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urved Connector 22"/>
          <p:cNvCxnSpPr/>
          <p:nvPr/>
        </p:nvCxnSpPr>
        <p:spPr>
          <a:xfrm rot="5400000" flipH="1" flipV="1">
            <a:off x="1348324" y="1099321"/>
            <a:ext cx="741596" cy="371755"/>
          </a:xfrm>
          <a:prstGeom prst="curvedConnector4">
            <a:avLst>
              <a:gd name="adj1" fmla="val 30825"/>
              <a:gd name="adj2" fmla="val 161492"/>
            </a:avLst>
          </a:prstGeom>
          <a:ln w="28575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urved Connector 22"/>
          <p:cNvCxnSpPr/>
          <p:nvPr/>
        </p:nvCxnSpPr>
        <p:spPr>
          <a:xfrm rot="5400000" flipH="1" flipV="1">
            <a:off x="6141431" y="963660"/>
            <a:ext cx="503751" cy="423722"/>
          </a:xfrm>
          <a:prstGeom prst="curvedConnector3">
            <a:avLst>
              <a:gd name="adj1" fmla="val 50000"/>
            </a:avLst>
          </a:prstGeom>
          <a:ln w="28575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urved Connector 22"/>
          <p:cNvCxnSpPr>
            <a:stCxn id="13" idx="6"/>
            <a:endCxn id="6" idx="5"/>
          </p:cNvCxnSpPr>
          <p:nvPr/>
        </p:nvCxnSpPr>
        <p:spPr>
          <a:xfrm flipV="1">
            <a:off x="5638800" y="1696804"/>
            <a:ext cx="542645" cy="322496"/>
          </a:xfrm>
          <a:prstGeom prst="curvedConnector2">
            <a:avLst/>
          </a:prstGeom>
          <a:ln w="28575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1295400" y="762000"/>
            <a:ext cx="533400" cy="30480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ight Arrow 28"/>
          <p:cNvSpPr/>
          <p:nvPr/>
        </p:nvSpPr>
        <p:spPr>
          <a:xfrm>
            <a:off x="457200" y="2819400"/>
            <a:ext cx="457200" cy="38100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81000" y="3962400"/>
            <a:ext cx="685800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1,%</a:t>
            </a:r>
            <a:endParaRPr lang="en-US" dirty="0"/>
          </a:p>
        </p:txBody>
      </p:sp>
      <p:cxnSp>
        <p:nvCxnSpPr>
          <p:cNvPr id="32" name="Straight Connector 31"/>
          <p:cNvCxnSpPr>
            <a:stCxn id="5" idx="4"/>
            <a:endCxn id="30" idx="0"/>
          </p:cNvCxnSpPr>
          <p:nvPr/>
        </p:nvCxnSpPr>
        <p:spPr>
          <a:xfrm rot="5400000">
            <a:off x="57150" y="2647950"/>
            <a:ext cx="1981200" cy="647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990600" y="19050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6" name="Right Arrow 25"/>
          <p:cNvSpPr/>
          <p:nvPr/>
        </p:nvSpPr>
        <p:spPr>
          <a:xfrm>
            <a:off x="4343400" y="2667000"/>
            <a:ext cx="457200" cy="381000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876800" y="2667000"/>
            <a:ext cx="685800" cy="381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i="1" dirty="0" smtClean="0"/>
              <a:t>AT</a:t>
            </a:r>
            <a:endParaRPr lang="en-US" sz="2000" i="1" dirty="0"/>
          </a:p>
        </p:txBody>
      </p:sp>
      <p:cxnSp>
        <p:nvCxnSpPr>
          <p:cNvPr id="33" name="Straight Connector 32"/>
          <p:cNvCxnSpPr>
            <a:stCxn id="13" idx="4"/>
            <a:endCxn id="27" idx="0"/>
          </p:cNvCxnSpPr>
          <p:nvPr/>
        </p:nvCxnSpPr>
        <p:spPr>
          <a:xfrm rot="5400000">
            <a:off x="5086350" y="2343150"/>
            <a:ext cx="457200" cy="190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6" idx="6"/>
            <a:endCxn id="39" idx="0"/>
          </p:cNvCxnSpPr>
          <p:nvPr/>
        </p:nvCxnSpPr>
        <p:spPr>
          <a:xfrm>
            <a:off x="6248400" y="1562100"/>
            <a:ext cx="533400" cy="495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6553200" y="2057400"/>
            <a:ext cx="457200" cy="381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i="1" dirty="0" smtClean="0"/>
              <a:t>T</a:t>
            </a:r>
            <a:endParaRPr lang="en-US" sz="2000" i="1" dirty="0"/>
          </a:p>
        </p:txBody>
      </p:sp>
      <p:cxnSp>
        <p:nvCxnSpPr>
          <p:cNvPr id="42" name="Curved Connector 41"/>
          <p:cNvCxnSpPr>
            <a:stCxn id="27" idx="7"/>
            <a:endCxn id="39" idx="2"/>
          </p:cNvCxnSpPr>
          <p:nvPr/>
        </p:nvCxnSpPr>
        <p:spPr>
          <a:xfrm rot="5400000" flipH="1" flipV="1">
            <a:off x="5770235" y="1939832"/>
            <a:ext cx="474896" cy="1091033"/>
          </a:xfrm>
          <a:prstGeom prst="curvedConnector2">
            <a:avLst/>
          </a:prstGeom>
          <a:ln w="28575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urved Connector 22"/>
          <p:cNvCxnSpPr>
            <a:stCxn id="39" idx="0"/>
            <a:endCxn id="6" idx="6"/>
          </p:cNvCxnSpPr>
          <p:nvPr/>
        </p:nvCxnSpPr>
        <p:spPr>
          <a:xfrm rot="16200000" flipV="1">
            <a:off x="6267450" y="1543050"/>
            <a:ext cx="495300" cy="533400"/>
          </a:xfrm>
          <a:prstGeom prst="curvedConnector2">
            <a:avLst/>
          </a:prstGeom>
          <a:ln w="28575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2133600" y="3962400"/>
            <a:ext cx="685800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2,%</a:t>
            </a:r>
            <a:endParaRPr lang="en-US" dirty="0"/>
          </a:p>
        </p:txBody>
      </p:sp>
      <p:cxnSp>
        <p:nvCxnSpPr>
          <p:cNvPr id="50" name="Straight Connector 49"/>
          <p:cNvCxnSpPr>
            <a:stCxn id="5" idx="5"/>
            <a:endCxn id="48" idx="0"/>
          </p:cNvCxnSpPr>
          <p:nvPr/>
        </p:nvCxnSpPr>
        <p:spPr>
          <a:xfrm rot="16200000" flipH="1">
            <a:off x="986374" y="2472274"/>
            <a:ext cx="2036996" cy="943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1600200" y="1916668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4724400" y="3429000"/>
            <a:ext cx="838200" cy="381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i="1" dirty="0" smtClean="0"/>
              <a:t>ATA</a:t>
            </a:r>
            <a:endParaRPr lang="en-US" sz="2000" i="1" dirty="0"/>
          </a:p>
        </p:txBody>
      </p:sp>
      <p:cxnSp>
        <p:nvCxnSpPr>
          <p:cNvPr id="36" name="Straight Connector 35"/>
          <p:cNvCxnSpPr>
            <a:stCxn id="27" idx="4"/>
            <a:endCxn id="35" idx="0"/>
          </p:cNvCxnSpPr>
          <p:nvPr/>
        </p:nvCxnSpPr>
        <p:spPr>
          <a:xfrm rot="5400000">
            <a:off x="4991100" y="3200400"/>
            <a:ext cx="381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6781800" y="2743200"/>
            <a:ext cx="685800" cy="381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i="1" dirty="0" smtClean="0"/>
              <a:t>TA</a:t>
            </a:r>
            <a:endParaRPr lang="en-US" sz="2000" i="1" dirty="0"/>
          </a:p>
        </p:txBody>
      </p:sp>
      <p:cxnSp>
        <p:nvCxnSpPr>
          <p:cNvPr id="43" name="Straight Connector 42"/>
          <p:cNvCxnSpPr>
            <a:stCxn id="39" idx="4"/>
            <a:endCxn id="41" idx="0"/>
          </p:cNvCxnSpPr>
          <p:nvPr/>
        </p:nvCxnSpPr>
        <p:spPr>
          <a:xfrm rot="16200000" flipH="1">
            <a:off x="6800850" y="2419350"/>
            <a:ext cx="304800" cy="342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urved Connector 22"/>
          <p:cNvCxnSpPr>
            <a:stCxn id="41" idx="2"/>
            <a:endCxn id="13" idx="5"/>
          </p:cNvCxnSpPr>
          <p:nvPr/>
        </p:nvCxnSpPr>
        <p:spPr>
          <a:xfrm rot="10800000">
            <a:off x="5571846" y="2154004"/>
            <a:ext cx="1209955" cy="779696"/>
          </a:xfrm>
          <a:prstGeom prst="curvedConnector2">
            <a:avLst/>
          </a:prstGeom>
          <a:ln w="28575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urved Connector 22"/>
          <p:cNvCxnSpPr>
            <a:stCxn id="35" idx="6"/>
            <a:endCxn id="41" idx="3"/>
          </p:cNvCxnSpPr>
          <p:nvPr/>
        </p:nvCxnSpPr>
        <p:spPr>
          <a:xfrm flipV="1">
            <a:off x="5562600" y="3068404"/>
            <a:ext cx="1319633" cy="551096"/>
          </a:xfrm>
          <a:prstGeom prst="curvedConnector2">
            <a:avLst/>
          </a:prstGeom>
          <a:ln w="28575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1066800" y="2362200"/>
            <a:ext cx="228600" cy="228600"/>
          </a:xfrm>
          <a:prstGeom prst="ellipse">
            <a:avLst/>
          </a:prstGeom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Connector 57"/>
          <p:cNvCxnSpPr>
            <a:stCxn id="56" idx="5"/>
            <a:endCxn id="59" idx="0"/>
          </p:cNvCxnSpPr>
          <p:nvPr/>
        </p:nvCxnSpPr>
        <p:spPr>
          <a:xfrm rot="16200000" flipH="1">
            <a:off x="709472" y="3109772"/>
            <a:ext cx="1481278" cy="376378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1295400" y="4038600"/>
            <a:ext cx="685800" cy="4572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3,%</a:t>
            </a:r>
            <a:endParaRPr lang="en-US" dirty="0"/>
          </a:p>
        </p:txBody>
      </p:sp>
      <p:sp>
        <p:nvSpPr>
          <p:cNvPr id="44" name="Oval 43"/>
          <p:cNvSpPr/>
          <p:nvPr/>
        </p:nvSpPr>
        <p:spPr>
          <a:xfrm>
            <a:off x="4572000" y="4191000"/>
            <a:ext cx="1066800" cy="381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i="1" dirty="0" smtClean="0"/>
              <a:t>ATAG</a:t>
            </a:r>
            <a:endParaRPr lang="en-US" sz="2000" i="1" dirty="0"/>
          </a:p>
        </p:txBody>
      </p:sp>
      <p:sp>
        <p:nvSpPr>
          <p:cNvPr id="46" name="Oval 45"/>
          <p:cNvSpPr/>
          <p:nvPr/>
        </p:nvSpPr>
        <p:spPr>
          <a:xfrm>
            <a:off x="6781800" y="3429000"/>
            <a:ext cx="838200" cy="381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i="1" dirty="0" smtClean="0"/>
              <a:t>TAG</a:t>
            </a:r>
            <a:endParaRPr lang="en-US" sz="2000" i="1" dirty="0"/>
          </a:p>
        </p:txBody>
      </p:sp>
      <p:sp>
        <p:nvSpPr>
          <p:cNvPr id="49" name="Oval 48"/>
          <p:cNvSpPr/>
          <p:nvPr/>
        </p:nvSpPr>
        <p:spPr>
          <a:xfrm>
            <a:off x="5638800" y="2895600"/>
            <a:ext cx="838200" cy="381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i="1" dirty="0" smtClean="0"/>
              <a:t>AG</a:t>
            </a:r>
            <a:endParaRPr lang="en-US" sz="2000" i="1" dirty="0"/>
          </a:p>
        </p:txBody>
      </p:sp>
      <p:sp>
        <p:nvSpPr>
          <p:cNvPr id="54" name="Oval 53"/>
          <p:cNvSpPr/>
          <p:nvPr/>
        </p:nvSpPr>
        <p:spPr>
          <a:xfrm>
            <a:off x="7162800" y="2057400"/>
            <a:ext cx="609600" cy="381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i="1" dirty="0" smtClean="0"/>
              <a:t>G</a:t>
            </a:r>
            <a:endParaRPr lang="en-US" sz="2000" i="1" dirty="0"/>
          </a:p>
        </p:txBody>
      </p:sp>
      <p:cxnSp>
        <p:nvCxnSpPr>
          <p:cNvPr id="57" name="Straight Connector 56"/>
          <p:cNvCxnSpPr>
            <a:stCxn id="35" idx="4"/>
            <a:endCxn id="44" idx="0"/>
          </p:cNvCxnSpPr>
          <p:nvPr/>
        </p:nvCxnSpPr>
        <p:spPr>
          <a:xfrm rot="5400000">
            <a:off x="4933950" y="3981450"/>
            <a:ext cx="3810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41" idx="4"/>
            <a:endCxn id="46" idx="0"/>
          </p:cNvCxnSpPr>
          <p:nvPr/>
        </p:nvCxnSpPr>
        <p:spPr>
          <a:xfrm rot="16200000" flipH="1">
            <a:off x="7010400" y="3238500"/>
            <a:ext cx="3048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urved Connector 22"/>
          <p:cNvCxnSpPr>
            <a:stCxn id="44" idx="6"/>
            <a:endCxn id="46" idx="4"/>
          </p:cNvCxnSpPr>
          <p:nvPr/>
        </p:nvCxnSpPr>
        <p:spPr>
          <a:xfrm flipV="1">
            <a:off x="5638800" y="3810000"/>
            <a:ext cx="1562100" cy="571500"/>
          </a:xfrm>
          <a:prstGeom prst="curvedConnector2">
            <a:avLst/>
          </a:prstGeom>
          <a:ln w="38100">
            <a:solidFill>
              <a:schemeClr val="accent4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3" idx="4"/>
            <a:endCxn id="49" idx="1"/>
          </p:cNvCxnSpPr>
          <p:nvPr/>
        </p:nvCxnSpPr>
        <p:spPr>
          <a:xfrm rot="16200000" flipH="1">
            <a:off x="5215078" y="2404922"/>
            <a:ext cx="741596" cy="351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urved Connector 22"/>
          <p:cNvCxnSpPr>
            <a:stCxn id="46" idx="2"/>
            <a:endCxn id="49" idx="5"/>
          </p:cNvCxnSpPr>
          <p:nvPr/>
        </p:nvCxnSpPr>
        <p:spPr>
          <a:xfrm rot="10800000">
            <a:off x="6354248" y="3220804"/>
            <a:ext cx="427552" cy="398696"/>
          </a:xfrm>
          <a:prstGeom prst="curvedConnector2">
            <a:avLst/>
          </a:prstGeom>
          <a:ln w="38100">
            <a:solidFill>
              <a:schemeClr val="accent4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6" idx="6"/>
            <a:endCxn id="54" idx="0"/>
          </p:cNvCxnSpPr>
          <p:nvPr/>
        </p:nvCxnSpPr>
        <p:spPr>
          <a:xfrm>
            <a:off x="6248400" y="1562100"/>
            <a:ext cx="1219200" cy="495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urved Connector 41"/>
          <p:cNvCxnSpPr>
            <a:stCxn id="49" idx="7"/>
            <a:endCxn id="54" idx="4"/>
          </p:cNvCxnSpPr>
          <p:nvPr/>
        </p:nvCxnSpPr>
        <p:spPr>
          <a:xfrm rot="5400000" flipH="1" flipV="1">
            <a:off x="6654426" y="2138222"/>
            <a:ext cx="512996" cy="1113352"/>
          </a:xfrm>
          <a:prstGeom prst="curvedConnector3">
            <a:avLst>
              <a:gd name="adj1" fmla="val 50000"/>
            </a:avLst>
          </a:prstGeom>
          <a:ln w="38100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urved Connector 41"/>
          <p:cNvCxnSpPr>
            <a:stCxn id="54" idx="0"/>
            <a:endCxn id="6" idx="6"/>
          </p:cNvCxnSpPr>
          <p:nvPr/>
        </p:nvCxnSpPr>
        <p:spPr>
          <a:xfrm rot="16200000" flipV="1">
            <a:off x="6610350" y="1200150"/>
            <a:ext cx="495300" cy="1219200"/>
          </a:xfrm>
          <a:prstGeom prst="curvedConnector2">
            <a:avLst/>
          </a:prstGeom>
          <a:ln w="38100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Rectangle 88"/>
          <p:cNvSpPr/>
          <p:nvPr/>
        </p:nvSpPr>
        <p:spPr>
          <a:xfrm>
            <a:off x="3733800" y="2895600"/>
            <a:ext cx="685800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  <a:r>
              <a:rPr lang="en-US" dirty="0" smtClean="0"/>
              <a:t>,%</a:t>
            </a:r>
            <a:endParaRPr lang="en-US" dirty="0"/>
          </a:p>
        </p:txBody>
      </p:sp>
      <p:cxnSp>
        <p:nvCxnSpPr>
          <p:cNvPr id="91" name="Straight Connector 90"/>
          <p:cNvCxnSpPr>
            <a:stCxn id="5" idx="6"/>
            <a:endCxn id="89" idx="0"/>
          </p:cNvCxnSpPr>
          <p:nvPr/>
        </p:nvCxnSpPr>
        <p:spPr>
          <a:xfrm>
            <a:off x="1600200" y="1790700"/>
            <a:ext cx="2476500" cy="1104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1295400" y="245006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93" name="TextBox 92"/>
          <p:cNvSpPr txBox="1"/>
          <p:nvPr/>
        </p:nvSpPr>
        <p:spPr>
          <a:xfrm>
            <a:off x="762000" y="2602468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94" name="Rectangle 93"/>
          <p:cNvSpPr/>
          <p:nvPr/>
        </p:nvSpPr>
        <p:spPr>
          <a:xfrm>
            <a:off x="381000" y="3962400"/>
            <a:ext cx="685800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2</a:t>
            </a:r>
            <a:r>
              <a:rPr lang="en-US" dirty="0" smtClean="0"/>
              <a:t>,%</a:t>
            </a:r>
            <a:endParaRPr lang="en-US" dirty="0"/>
          </a:p>
        </p:txBody>
      </p:sp>
      <p:sp>
        <p:nvSpPr>
          <p:cNvPr id="95" name="TextBox 94"/>
          <p:cNvSpPr txBox="1"/>
          <p:nvPr/>
        </p:nvSpPr>
        <p:spPr>
          <a:xfrm>
            <a:off x="1676400" y="1535668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</a:t>
            </a:r>
            <a:endParaRPr lang="en-US" dirty="0"/>
          </a:p>
        </p:txBody>
      </p:sp>
      <p:cxnSp>
        <p:nvCxnSpPr>
          <p:cNvPr id="97" name="Shape 96"/>
          <p:cNvCxnSpPr>
            <a:stCxn id="56" idx="1"/>
            <a:endCxn id="5" idx="2"/>
          </p:cNvCxnSpPr>
          <p:nvPr/>
        </p:nvCxnSpPr>
        <p:spPr>
          <a:xfrm rot="5400000" flipH="1" flipV="1">
            <a:off x="819150" y="2071828"/>
            <a:ext cx="604978" cy="42722"/>
          </a:xfrm>
          <a:prstGeom prst="curvedConnector2">
            <a:avLst/>
          </a:prstGeom>
          <a:ln w="28575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/>
          <p:nvPr/>
        </p:nvSpPr>
        <p:spPr>
          <a:xfrm>
            <a:off x="4648200" y="4724400"/>
            <a:ext cx="1447800" cy="381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i="1" dirty="0" smtClean="0"/>
              <a:t>ATAGA</a:t>
            </a:r>
            <a:endParaRPr lang="en-US" sz="2000" i="1" dirty="0"/>
          </a:p>
        </p:txBody>
      </p:sp>
      <p:sp>
        <p:nvSpPr>
          <p:cNvPr id="63" name="Oval 62"/>
          <p:cNvSpPr/>
          <p:nvPr/>
        </p:nvSpPr>
        <p:spPr>
          <a:xfrm>
            <a:off x="6934200" y="4267200"/>
            <a:ext cx="1066800" cy="381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i="1" dirty="0" smtClean="0"/>
              <a:t>TAGA</a:t>
            </a:r>
            <a:endParaRPr lang="en-US" sz="2000" i="1" dirty="0"/>
          </a:p>
        </p:txBody>
      </p:sp>
      <p:sp>
        <p:nvSpPr>
          <p:cNvPr id="65" name="Oval 64"/>
          <p:cNvSpPr/>
          <p:nvPr/>
        </p:nvSpPr>
        <p:spPr>
          <a:xfrm>
            <a:off x="5638800" y="3657600"/>
            <a:ext cx="1066800" cy="381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i="1" dirty="0" smtClean="0"/>
              <a:t>AGA</a:t>
            </a:r>
            <a:endParaRPr lang="en-US" sz="2000" i="1" dirty="0"/>
          </a:p>
        </p:txBody>
      </p:sp>
      <p:sp>
        <p:nvSpPr>
          <p:cNvPr id="66" name="Oval 65"/>
          <p:cNvSpPr/>
          <p:nvPr/>
        </p:nvSpPr>
        <p:spPr>
          <a:xfrm>
            <a:off x="7620000" y="2514600"/>
            <a:ext cx="1066800" cy="381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i="1" dirty="0" smtClean="0"/>
              <a:t>GA</a:t>
            </a:r>
            <a:endParaRPr lang="en-US" sz="2000" i="1" dirty="0"/>
          </a:p>
        </p:txBody>
      </p:sp>
      <p:cxnSp>
        <p:nvCxnSpPr>
          <p:cNvPr id="70" name="Straight Connector 69"/>
          <p:cNvCxnSpPr>
            <a:stCxn id="44" idx="4"/>
            <a:endCxn id="62" idx="0"/>
          </p:cNvCxnSpPr>
          <p:nvPr/>
        </p:nvCxnSpPr>
        <p:spPr>
          <a:xfrm rot="16200000" flipH="1">
            <a:off x="5162550" y="4514850"/>
            <a:ext cx="152400" cy="266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endCxn id="63" idx="0"/>
          </p:cNvCxnSpPr>
          <p:nvPr/>
        </p:nvCxnSpPr>
        <p:spPr>
          <a:xfrm rot="16200000" flipH="1">
            <a:off x="7124700" y="3924300"/>
            <a:ext cx="5334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49" idx="4"/>
            <a:endCxn id="65" idx="0"/>
          </p:cNvCxnSpPr>
          <p:nvPr/>
        </p:nvCxnSpPr>
        <p:spPr>
          <a:xfrm rot="16200000" flipH="1">
            <a:off x="5924550" y="3409950"/>
            <a:ext cx="381000" cy="114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54" idx="5"/>
          </p:cNvCxnSpPr>
          <p:nvPr/>
        </p:nvCxnSpPr>
        <p:spPr>
          <a:xfrm rot="16200000" flipH="1">
            <a:off x="7737965" y="2327765"/>
            <a:ext cx="208196" cy="3178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urved Connector 22"/>
          <p:cNvCxnSpPr>
            <a:endCxn id="63" idx="4"/>
          </p:cNvCxnSpPr>
          <p:nvPr/>
        </p:nvCxnSpPr>
        <p:spPr>
          <a:xfrm flipV="1">
            <a:off x="6019800" y="4648200"/>
            <a:ext cx="1447800" cy="381000"/>
          </a:xfrm>
          <a:prstGeom prst="curvedConnector2">
            <a:avLst/>
          </a:prstGeom>
          <a:ln w="38100">
            <a:solidFill>
              <a:schemeClr val="accent4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urved Connector 22"/>
          <p:cNvCxnSpPr>
            <a:stCxn id="63" idx="2"/>
            <a:endCxn id="65" idx="5"/>
          </p:cNvCxnSpPr>
          <p:nvPr/>
        </p:nvCxnSpPr>
        <p:spPr>
          <a:xfrm rot="10800000">
            <a:off x="6549372" y="3982804"/>
            <a:ext cx="384829" cy="474896"/>
          </a:xfrm>
          <a:prstGeom prst="curvedConnector2">
            <a:avLst/>
          </a:prstGeom>
          <a:ln w="38100">
            <a:solidFill>
              <a:schemeClr val="accent4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urved Connector 22"/>
          <p:cNvCxnSpPr>
            <a:stCxn id="65" idx="5"/>
            <a:endCxn id="66" idx="3"/>
          </p:cNvCxnSpPr>
          <p:nvPr/>
        </p:nvCxnSpPr>
        <p:spPr>
          <a:xfrm rot="5400000" flipH="1" flipV="1">
            <a:off x="6591300" y="2797875"/>
            <a:ext cx="1143000" cy="1226858"/>
          </a:xfrm>
          <a:prstGeom prst="curvedConnector3">
            <a:avLst>
              <a:gd name="adj1" fmla="val -24882"/>
            </a:avLst>
          </a:prstGeom>
          <a:ln w="38100">
            <a:solidFill>
              <a:schemeClr val="accent4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urved Connector 41"/>
          <p:cNvCxnSpPr>
            <a:stCxn id="66" idx="1"/>
            <a:endCxn id="13" idx="6"/>
          </p:cNvCxnSpPr>
          <p:nvPr/>
        </p:nvCxnSpPr>
        <p:spPr>
          <a:xfrm rot="16200000" flipV="1">
            <a:off x="6431967" y="1226133"/>
            <a:ext cx="551096" cy="2137429"/>
          </a:xfrm>
          <a:prstGeom prst="curvedConnector2">
            <a:avLst/>
          </a:prstGeom>
          <a:ln w="38100">
            <a:solidFill>
              <a:srgbClr val="7030A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1674</TotalTime>
  <Words>237</Words>
  <Application>Microsoft Office PowerPoint</Application>
  <PresentationFormat>On-screen Show (4:3)</PresentationFormat>
  <Paragraphs>172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Alex</dc:creator>
  <cp:lastModifiedBy>Alex</cp:lastModifiedBy>
  <cp:revision>18</cp:revision>
  <dcterms:created xsi:type="dcterms:W3CDTF">2013-05-15T19:50:30Z</dcterms:created>
  <dcterms:modified xsi:type="dcterms:W3CDTF">2013-05-16T23:45:01Z</dcterms:modified>
</cp:coreProperties>
</file>