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ata31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quickStyle31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colors3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61" r:id="rId2"/>
    <p:sldId id="308" r:id="rId3"/>
    <p:sldId id="279" r:id="rId4"/>
    <p:sldId id="267" r:id="rId5"/>
    <p:sldId id="295" r:id="rId6"/>
    <p:sldId id="311" r:id="rId7"/>
    <p:sldId id="312" r:id="rId8"/>
    <p:sldId id="313" r:id="rId9"/>
    <p:sldId id="314" r:id="rId10"/>
    <p:sldId id="315" r:id="rId11"/>
    <p:sldId id="317" r:id="rId12"/>
    <p:sldId id="268" r:id="rId13"/>
    <p:sldId id="310" r:id="rId14"/>
    <p:sldId id="289" r:id="rId15"/>
    <p:sldId id="270" r:id="rId16"/>
    <p:sldId id="300" r:id="rId17"/>
    <p:sldId id="306" r:id="rId18"/>
    <p:sldId id="275" r:id="rId19"/>
    <p:sldId id="304" r:id="rId20"/>
    <p:sldId id="290" r:id="rId21"/>
    <p:sldId id="299" r:id="rId22"/>
    <p:sldId id="309" r:id="rId23"/>
    <p:sldId id="278" r:id="rId24"/>
    <p:sldId id="305" r:id="rId25"/>
    <p:sldId id="302" r:id="rId26"/>
    <p:sldId id="284" r:id="rId27"/>
    <p:sldId id="301" r:id="rId28"/>
    <p:sldId id="307" r:id="rId29"/>
    <p:sldId id="286" r:id="rId30"/>
    <p:sldId id="272" r:id="rId31"/>
    <p:sldId id="277" r:id="rId32"/>
    <p:sldId id="298" r:id="rId33"/>
    <p:sldId id="303" r:id="rId34"/>
    <p:sldId id="316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82" autoAdjust="0"/>
    <p:restoredTop sz="91265" autoAdjust="0"/>
  </p:normalViewPr>
  <p:slideViewPr>
    <p:cSldViewPr>
      <p:cViewPr varScale="1">
        <p:scale>
          <a:sx n="87" d="100"/>
          <a:sy n="87" d="100"/>
        </p:scale>
        <p:origin x="-68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00FD0F-E03D-491E-AD5B-1131DAFA4AB9}" type="doc">
      <dgm:prSet loTypeId="urn:microsoft.com/office/officeart/2005/8/layout/venn2" loCatId="relationship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kumimoji="1" lang="ja-JP" altLang="en-US"/>
        </a:p>
      </dgm:t>
    </dgm:pt>
    <dgm:pt modelId="{B1F1BF79-1FCC-4269-8E39-D660EBBF0FE0}">
      <dgm:prSet phldrT="[Text]" custT="1"/>
      <dgm:spPr>
        <a:ln w="3175">
          <a:solidFill>
            <a:srgbClr val="FF0000">
              <a:alpha val="45000"/>
            </a:srgbClr>
          </a:solidFill>
        </a:ln>
        <a:scene3d>
          <a:camera prst="orthographicFront"/>
          <a:lightRig rig="flat" dir="t"/>
        </a:scene3d>
        <a:sp3d>
          <a:bevelT prst="slope"/>
        </a:sp3d>
      </dgm:spPr>
      <dgm:t>
        <a:bodyPr/>
        <a:lstStyle/>
        <a:p>
          <a:r>
            <a:rPr kumimoji="1" lang="en-US" altLang="ja-JP" sz="1800" b="1" dirty="0" smtClean="0">
              <a:latin typeface="Optima" pitchFamily="34" charset="0"/>
            </a:rPr>
            <a:t>Network Simulation</a:t>
          </a:r>
          <a:endParaRPr kumimoji="1" lang="ja-JP" altLang="en-US" sz="1800" b="1">
            <a:latin typeface="Optima" pitchFamily="34" charset="0"/>
          </a:endParaRPr>
        </a:p>
      </dgm:t>
    </dgm:pt>
    <dgm:pt modelId="{035BC8C6-B988-4B45-97DC-E584345DD02A}" type="parTrans" cxnId="{E7DBCD9D-A1E7-4977-A7CE-D82CB336D194}">
      <dgm:prSet/>
      <dgm:spPr/>
      <dgm:t>
        <a:bodyPr/>
        <a:lstStyle/>
        <a:p>
          <a:endParaRPr kumimoji="1" lang="ja-JP" altLang="en-US"/>
        </a:p>
      </dgm:t>
    </dgm:pt>
    <dgm:pt modelId="{9168143D-AC07-456B-9E38-E5E7394DF214}" type="sibTrans" cxnId="{E7DBCD9D-A1E7-4977-A7CE-D82CB336D194}">
      <dgm:prSet/>
      <dgm:spPr/>
      <dgm:t>
        <a:bodyPr/>
        <a:lstStyle/>
        <a:p>
          <a:endParaRPr kumimoji="1" lang="ja-JP" altLang="en-US"/>
        </a:p>
      </dgm:t>
    </dgm:pt>
    <dgm:pt modelId="{CEF37DC4-03E9-4D87-9C09-E184785089DE}">
      <dgm:prSet phldrT="[Text]" custT="1"/>
      <dgm:spPr>
        <a:ln>
          <a:solidFill>
            <a:srgbClr val="FF0000">
              <a:alpha val="49000"/>
            </a:srgbClr>
          </a:solidFill>
        </a:ln>
        <a:scene3d>
          <a:camera prst="orthographicFront"/>
          <a:lightRig rig="flat" dir="t"/>
        </a:scene3d>
        <a:sp3d>
          <a:bevelT prst="slope"/>
        </a:sp3d>
      </dgm:spPr>
      <dgm:t>
        <a:bodyPr/>
        <a:lstStyle/>
        <a:p>
          <a:r>
            <a:rPr kumimoji="1" lang="en-US" altLang="ja-JP" sz="1800" b="1" dirty="0" smtClean="0">
              <a:latin typeface="Optima" pitchFamily="34" charset="0"/>
            </a:rPr>
            <a:t>Causal-Association Network</a:t>
          </a:r>
          <a:endParaRPr kumimoji="1" lang="ja-JP" altLang="en-US" sz="1800" b="1">
            <a:latin typeface="Optima" pitchFamily="34" charset="0"/>
          </a:endParaRPr>
        </a:p>
      </dgm:t>
    </dgm:pt>
    <dgm:pt modelId="{4518514F-9111-46C0-A318-FC0D6AFAD194}" type="parTrans" cxnId="{704E22EA-4754-4D97-8878-A2166162D1D5}">
      <dgm:prSet/>
      <dgm:spPr/>
      <dgm:t>
        <a:bodyPr/>
        <a:lstStyle/>
        <a:p>
          <a:endParaRPr kumimoji="1" lang="ja-JP" altLang="en-US"/>
        </a:p>
      </dgm:t>
    </dgm:pt>
    <dgm:pt modelId="{4CDE64BF-E98B-4C77-8D45-EE5813C25AD8}" type="sibTrans" cxnId="{704E22EA-4754-4D97-8878-A2166162D1D5}">
      <dgm:prSet/>
      <dgm:spPr/>
      <dgm:t>
        <a:bodyPr/>
        <a:lstStyle/>
        <a:p>
          <a:endParaRPr kumimoji="1" lang="ja-JP" altLang="en-US"/>
        </a:p>
      </dgm:t>
    </dgm:pt>
    <dgm:pt modelId="{FC5521BC-6F56-4604-9F4A-8946ECAAE30C}">
      <dgm:prSet phldrT="[Text]" custT="1"/>
      <dgm:spPr>
        <a:ln>
          <a:solidFill>
            <a:srgbClr val="FF0000">
              <a:alpha val="50000"/>
            </a:srgbClr>
          </a:solidFill>
        </a:ln>
        <a:scene3d>
          <a:camera prst="orthographicFront"/>
          <a:lightRig rig="flat" dir="t"/>
        </a:scene3d>
        <a:sp3d>
          <a:bevelT prst="slope"/>
        </a:sp3d>
      </dgm:spPr>
      <dgm:t>
        <a:bodyPr/>
        <a:lstStyle/>
        <a:p>
          <a:r>
            <a:rPr kumimoji="1" lang="en-US" altLang="ja-JP" sz="1800" b="1" dirty="0" smtClean="0">
              <a:latin typeface="Optima" pitchFamily="34" charset="0"/>
            </a:rPr>
            <a:t>Cause &amp; Effect</a:t>
          </a:r>
          <a:endParaRPr kumimoji="1" lang="ja-JP" altLang="en-US" sz="1800" b="1">
            <a:latin typeface="Optima" pitchFamily="34" charset="0"/>
          </a:endParaRPr>
        </a:p>
      </dgm:t>
    </dgm:pt>
    <dgm:pt modelId="{FC8A0ED9-66C3-4540-A3D9-4F818BB7D674}" type="parTrans" cxnId="{2BDF42B0-5CCD-418E-B544-C24279451EB5}">
      <dgm:prSet/>
      <dgm:spPr/>
      <dgm:t>
        <a:bodyPr/>
        <a:lstStyle/>
        <a:p>
          <a:endParaRPr kumimoji="1" lang="ja-JP" altLang="en-US"/>
        </a:p>
      </dgm:t>
    </dgm:pt>
    <dgm:pt modelId="{1F62061A-5A50-4EAC-8B60-E5AA77B1F7EB}" type="sibTrans" cxnId="{2BDF42B0-5CCD-418E-B544-C24279451EB5}">
      <dgm:prSet/>
      <dgm:spPr/>
      <dgm:t>
        <a:bodyPr/>
        <a:lstStyle/>
        <a:p>
          <a:endParaRPr kumimoji="1" lang="ja-JP" altLang="en-US"/>
        </a:p>
      </dgm:t>
    </dgm:pt>
    <dgm:pt modelId="{066BBD20-A234-4FFF-AC36-E1FE3BBA014C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rgbClr val="FF0000"/>
            </a:gs>
            <a:gs pos="60000">
              <a:schemeClr val="accent2">
                <a:shade val="95000"/>
                <a:satMod val="150000"/>
              </a:schemeClr>
            </a:gs>
            <a:gs pos="100000">
              <a:schemeClr val="accent2">
                <a:tint val="87000"/>
                <a:satMod val="250000"/>
              </a:schemeClr>
            </a:gs>
          </a:gsLst>
          <a:path path="shape">
            <a:fillToRect l="50000" t="50000" r="50000" b="50000"/>
          </a:path>
          <a:tileRect/>
        </a:gradFill>
        <a:scene3d>
          <a:camera prst="orthographicFront"/>
          <a:lightRig rig="flat" dir="t"/>
        </a:scene3d>
        <a:sp3d>
          <a:bevelT prst="slope"/>
        </a:sp3d>
      </dgm:spPr>
      <dgm:t>
        <a:bodyPr/>
        <a:lstStyle/>
        <a:p>
          <a:r>
            <a:rPr kumimoji="1" lang="en-US" altLang="ja-JP" sz="1800" b="1" dirty="0" smtClean="0">
              <a:solidFill>
                <a:schemeClr val="bg1"/>
              </a:solidFill>
              <a:latin typeface="Optima" pitchFamily="34" charset="0"/>
            </a:rPr>
            <a:t>Our System</a:t>
          </a:r>
          <a:endParaRPr kumimoji="1" lang="ja-JP" altLang="en-US" sz="1800" b="1">
            <a:solidFill>
              <a:schemeClr val="bg1"/>
            </a:solidFill>
            <a:latin typeface="Optima" pitchFamily="34" charset="0"/>
          </a:endParaRPr>
        </a:p>
      </dgm:t>
    </dgm:pt>
    <dgm:pt modelId="{A512F38B-E9D1-4E34-BE76-F4DBD7BA0C8A}" type="parTrans" cxnId="{993ABF35-E22E-47BC-9E05-DE448BBCFAC7}">
      <dgm:prSet/>
      <dgm:spPr/>
      <dgm:t>
        <a:bodyPr/>
        <a:lstStyle/>
        <a:p>
          <a:endParaRPr kumimoji="1" lang="ja-JP" altLang="en-US"/>
        </a:p>
      </dgm:t>
    </dgm:pt>
    <dgm:pt modelId="{D8368776-404D-4002-A4E5-1425FF0C8269}" type="sibTrans" cxnId="{993ABF35-E22E-47BC-9E05-DE448BBCFAC7}">
      <dgm:prSet/>
      <dgm:spPr/>
      <dgm:t>
        <a:bodyPr/>
        <a:lstStyle/>
        <a:p>
          <a:endParaRPr kumimoji="1" lang="ja-JP" altLang="en-US"/>
        </a:p>
      </dgm:t>
    </dgm:pt>
    <dgm:pt modelId="{9EB5375C-C640-4A82-A212-66A741774EC8}">
      <dgm:prSet custT="1"/>
      <dgm:spPr>
        <a:ln>
          <a:solidFill>
            <a:srgbClr val="FF0000">
              <a:alpha val="50000"/>
            </a:srgbClr>
          </a:solidFill>
        </a:ln>
        <a:scene3d>
          <a:camera prst="orthographicFront"/>
          <a:lightRig rig="flat" dir="t"/>
        </a:scene3d>
        <a:sp3d>
          <a:bevelT prst="slope"/>
        </a:sp3d>
      </dgm:spPr>
      <dgm:t>
        <a:bodyPr/>
        <a:lstStyle/>
        <a:p>
          <a:r>
            <a:rPr kumimoji="1" lang="en-US" altLang="ja-JP" sz="1800" b="1" dirty="0" smtClean="0">
              <a:latin typeface="Optima" pitchFamily="34" charset="0"/>
            </a:rPr>
            <a:t>Polarity</a:t>
          </a:r>
          <a:endParaRPr kumimoji="1" lang="ja-JP" altLang="en-US" sz="1800" b="1">
            <a:latin typeface="Optima" pitchFamily="34" charset="0"/>
          </a:endParaRPr>
        </a:p>
      </dgm:t>
    </dgm:pt>
    <dgm:pt modelId="{131C0BC1-15A7-4951-91E3-127CAD468AF3}" type="parTrans" cxnId="{2811B3BB-EA26-46E5-8929-01987D65E51E}">
      <dgm:prSet/>
      <dgm:spPr/>
      <dgm:t>
        <a:bodyPr/>
        <a:lstStyle/>
        <a:p>
          <a:endParaRPr kumimoji="1" lang="ja-JP" altLang="en-US"/>
        </a:p>
      </dgm:t>
    </dgm:pt>
    <dgm:pt modelId="{6D237FB4-ABF2-42F4-B047-C58E56DEF76C}" type="sibTrans" cxnId="{2811B3BB-EA26-46E5-8929-01987D65E51E}">
      <dgm:prSet/>
      <dgm:spPr/>
      <dgm:t>
        <a:bodyPr/>
        <a:lstStyle/>
        <a:p>
          <a:endParaRPr kumimoji="1" lang="ja-JP" altLang="en-US"/>
        </a:p>
      </dgm:t>
    </dgm:pt>
    <dgm:pt modelId="{2EDB1FF3-2206-4121-93BE-E484C99BEE63}" type="pres">
      <dgm:prSet presAssocID="{D200FD0F-E03D-491E-AD5B-1131DAFA4AB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A41C1AF-E20E-4ED7-8D6F-B819E11B255E}" type="pres">
      <dgm:prSet presAssocID="{D200FD0F-E03D-491E-AD5B-1131DAFA4AB9}" presName="comp1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kumimoji="1" lang="ja-JP" altLang="en-US"/>
        </a:p>
      </dgm:t>
    </dgm:pt>
    <dgm:pt modelId="{10E44E86-B9EB-438E-86D8-B6E4D99DC31D}" type="pres">
      <dgm:prSet presAssocID="{D200FD0F-E03D-491E-AD5B-1131DAFA4AB9}" presName="circle1" presStyleLbl="node1" presStyleIdx="0" presStyleCnt="5"/>
      <dgm:spPr/>
      <dgm:t>
        <a:bodyPr/>
        <a:lstStyle/>
        <a:p>
          <a:endParaRPr kumimoji="1" lang="ja-JP" altLang="en-US"/>
        </a:p>
      </dgm:t>
    </dgm:pt>
    <dgm:pt modelId="{5AAB5AC8-D7D4-4D89-BD3B-9F606A0C3375}" type="pres">
      <dgm:prSet presAssocID="{D200FD0F-E03D-491E-AD5B-1131DAFA4AB9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249815-29C4-40EA-99E3-F1A814581336}" type="pres">
      <dgm:prSet presAssocID="{D200FD0F-E03D-491E-AD5B-1131DAFA4AB9}" presName="comp2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kumimoji="1" lang="ja-JP" altLang="en-US"/>
        </a:p>
      </dgm:t>
    </dgm:pt>
    <dgm:pt modelId="{2D6F8B93-015F-4BC0-8CA3-68A6C084FE45}" type="pres">
      <dgm:prSet presAssocID="{D200FD0F-E03D-491E-AD5B-1131DAFA4AB9}" presName="circle2" presStyleLbl="node1" presStyleIdx="1" presStyleCnt="5"/>
      <dgm:spPr/>
      <dgm:t>
        <a:bodyPr/>
        <a:lstStyle/>
        <a:p>
          <a:endParaRPr kumimoji="1" lang="ja-JP" altLang="en-US"/>
        </a:p>
      </dgm:t>
    </dgm:pt>
    <dgm:pt modelId="{52A73476-3D4F-4345-ABDA-1304B1204118}" type="pres">
      <dgm:prSet presAssocID="{D200FD0F-E03D-491E-AD5B-1131DAFA4AB9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F652DC4-0754-4908-8CCE-2697EC01D2EE}" type="pres">
      <dgm:prSet presAssocID="{D200FD0F-E03D-491E-AD5B-1131DAFA4AB9}" presName="comp3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kumimoji="1" lang="ja-JP" altLang="en-US"/>
        </a:p>
      </dgm:t>
    </dgm:pt>
    <dgm:pt modelId="{FBD30322-5A32-4812-B48C-7AE3E647FB85}" type="pres">
      <dgm:prSet presAssocID="{D200FD0F-E03D-491E-AD5B-1131DAFA4AB9}" presName="circle3" presStyleLbl="node1" presStyleIdx="2" presStyleCnt="5" custScaleY="95386" custLinFactNeighborY="4223"/>
      <dgm:spPr/>
      <dgm:t>
        <a:bodyPr/>
        <a:lstStyle/>
        <a:p>
          <a:endParaRPr kumimoji="1" lang="ja-JP" altLang="en-US"/>
        </a:p>
      </dgm:t>
    </dgm:pt>
    <dgm:pt modelId="{3FECCCC2-78D6-4F24-A38B-87731AD5428D}" type="pres">
      <dgm:prSet presAssocID="{D200FD0F-E03D-491E-AD5B-1131DAFA4AB9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C230C6-B8E0-4EB4-9939-EB3C04C5975A}" type="pres">
      <dgm:prSet presAssocID="{D200FD0F-E03D-491E-AD5B-1131DAFA4AB9}" presName="comp4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kumimoji="1" lang="ja-JP" altLang="en-US"/>
        </a:p>
      </dgm:t>
    </dgm:pt>
    <dgm:pt modelId="{2E43886E-BD3F-4418-9682-B1F60656DA3A}" type="pres">
      <dgm:prSet presAssocID="{D200FD0F-E03D-491E-AD5B-1131DAFA4AB9}" presName="circle4" presStyleLbl="node1" presStyleIdx="3" presStyleCnt="5"/>
      <dgm:spPr/>
      <dgm:t>
        <a:bodyPr/>
        <a:lstStyle/>
        <a:p>
          <a:endParaRPr kumimoji="1" lang="ja-JP" altLang="en-US"/>
        </a:p>
      </dgm:t>
    </dgm:pt>
    <dgm:pt modelId="{1DE78225-682A-4C31-885A-F4DD6B83A992}" type="pres">
      <dgm:prSet presAssocID="{D200FD0F-E03D-491E-AD5B-1131DAFA4AB9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EF537FD-7DE7-451B-AC8E-A3462C612979}" type="pres">
      <dgm:prSet presAssocID="{D200FD0F-E03D-491E-AD5B-1131DAFA4AB9}" presName="comp5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kumimoji="1" lang="ja-JP" altLang="en-US"/>
        </a:p>
      </dgm:t>
    </dgm:pt>
    <dgm:pt modelId="{7BF94BED-6DCE-4AE6-840C-C10828343E80}" type="pres">
      <dgm:prSet presAssocID="{D200FD0F-E03D-491E-AD5B-1131DAFA4AB9}" presName="circle5" presStyleLbl="node1" presStyleIdx="4" presStyleCnt="5"/>
      <dgm:spPr/>
      <dgm:t>
        <a:bodyPr/>
        <a:lstStyle/>
        <a:p>
          <a:endParaRPr kumimoji="1" lang="ja-JP" altLang="en-US"/>
        </a:p>
      </dgm:t>
    </dgm:pt>
    <dgm:pt modelId="{A75C03BB-2311-4B2E-8D19-BD47A47CECB4}" type="pres">
      <dgm:prSet presAssocID="{D200FD0F-E03D-491E-AD5B-1131DAFA4AB9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93ABF35-E22E-47BC-9E05-DE448BBCFAC7}" srcId="{D200FD0F-E03D-491E-AD5B-1131DAFA4AB9}" destId="{066BBD20-A234-4FFF-AC36-E1FE3BBA014C}" srcOrd="4" destOrd="0" parTransId="{A512F38B-E9D1-4E34-BE76-F4DBD7BA0C8A}" sibTransId="{D8368776-404D-4002-A4E5-1425FF0C8269}"/>
    <dgm:cxn modelId="{2BDF42B0-5CCD-418E-B544-C24279451EB5}" srcId="{D200FD0F-E03D-491E-AD5B-1131DAFA4AB9}" destId="{FC5521BC-6F56-4604-9F4A-8946ECAAE30C}" srcOrd="3" destOrd="0" parTransId="{FC8A0ED9-66C3-4540-A3D9-4F818BB7D674}" sibTransId="{1F62061A-5A50-4EAC-8B60-E5AA77B1F7EB}"/>
    <dgm:cxn modelId="{E7DBCD9D-A1E7-4977-A7CE-D82CB336D194}" srcId="{D200FD0F-E03D-491E-AD5B-1131DAFA4AB9}" destId="{B1F1BF79-1FCC-4269-8E39-D660EBBF0FE0}" srcOrd="0" destOrd="0" parTransId="{035BC8C6-B988-4B45-97DC-E584345DD02A}" sibTransId="{9168143D-AC07-456B-9E38-E5E7394DF214}"/>
    <dgm:cxn modelId="{F13FEDE8-5051-407A-919C-F088AB39247B}" type="presOf" srcId="{FC5521BC-6F56-4604-9F4A-8946ECAAE30C}" destId="{1DE78225-682A-4C31-885A-F4DD6B83A992}" srcOrd="1" destOrd="0" presId="urn:microsoft.com/office/officeart/2005/8/layout/venn2"/>
    <dgm:cxn modelId="{8B7F0B66-F7D1-4E8F-9531-E591455B782B}" type="presOf" srcId="{CEF37DC4-03E9-4D87-9C09-E184785089DE}" destId="{52A73476-3D4F-4345-ABDA-1304B1204118}" srcOrd="1" destOrd="0" presId="urn:microsoft.com/office/officeart/2005/8/layout/venn2"/>
    <dgm:cxn modelId="{2811B3BB-EA26-46E5-8929-01987D65E51E}" srcId="{D200FD0F-E03D-491E-AD5B-1131DAFA4AB9}" destId="{9EB5375C-C640-4A82-A212-66A741774EC8}" srcOrd="2" destOrd="0" parTransId="{131C0BC1-15A7-4951-91E3-127CAD468AF3}" sibTransId="{6D237FB4-ABF2-42F4-B047-C58E56DEF76C}"/>
    <dgm:cxn modelId="{7B7F7C0C-9295-42DD-A10D-474BC048D8E2}" type="presOf" srcId="{9EB5375C-C640-4A82-A212-66A741774EC8}" destId="{FBD30322-5A32-4812-B48C-7AE3E647FB85}" srcOrd="0" destOrd="0" presId="urn:microsoft.com/office/officeart/2005/8/layout/venn2"/>
    <dgm:cxn modelId="{554E0789-E24A-4F90-93BD-49058BEE13E7}" type="presOf" srcId="{9EB5375C-C640-4A82-A212-66A741774EC8}" destId="{3FECCCC2-78D6-4F24-A38B-87731AD5428D}" srcOrd="1" destOrd="0" presId="urn:microsoft.com/office/officeart/2005/8/layout/venn2"/>
    <dgm:cxn modelId="{E44CC9AB-1DBB-4A0D-862D-9DC26C610F09}" type="presOf" srcId="{066BBD20-A234-4FFF-AC36-E1FE3BBA014C}" destId="{A75C03BB-2311-4B2E-8D19-BD47A47CECB4}" srcOrd="1" destOrd="0" presId="urn:microsoft.com/office/officeart/2005/8/layout/venn2"/>
    <dgm:cxn modelId="{69200DB2-1C51-4178-9A30-F7865C658C89}" type="presOf" srcId="{CEF37DC4-03E9-4D87-9C09-E184785089DE}" destId="{2D6F8B93-015F-4BC0-8CA3-68A6C084FE45}" srcOrd="0" destOrd="0" presId="urn:microsoft.com/office/officeart/2005/8/layout/venn2"/>
    <dgm:cxn modelId="{B2B5482B-7FE9-4817-9E60-A3BC9710BF82}" type="presOf" srcId="{066BBD20-A234-4FFF-AC36-E1FE3BBA014C}" destId="{7BF94BED-6DCE-4AE6-840C-C10828343E80}" srcOrd="0" destOrd="0" presId="urn:microsoft.com/office/officeart/2005/8/layout/venn2"/>
    <dgm:cxn modelId="{0745D662-C3A3-42C0-8FC7-5F9E841D8E31}" type="presOf" srcId="{B1F1BF79-1FCC-4269-8E39-D660EBBF0FE0}" destId="{10E44E86-B9EB-438E-86D8-B6E4D99DC31D}" srcOrd="0" destOrd="0" presId="urn:microsoft.com/office/officeart/2005/8/layout/venn2"/>
    <dgm:cxn modelId="{37066310-68F4-46CB-9D5D-F12AA5ED3CE2}" type="presOf" srcId="{FC5521BC-6F56-4604-9F4A-8946ECAAE30C}" destId="{2E43886E-BD3F-4418-9682-B1F60656DA3A}" srcOrd="0" destOrd="0" presId="urn:microsoft.com/office/officeart/2005/8/layout/venn2"/>
    <dgm:cxn modelId="{F66B25E7-C245-4520-9B95-7D123CA8120C}" type="presOf" srcId="{B1F1BF79-1FCC-4269-8E39-D660EBBF0FE0}" destId="{5AAB5AC8-D7D4-4D89-BD3B-9F606A0C3375}" srcOrd="1" destOrd="0" presId="urn:microsoft.com/office/officeart/2005/8/layout/venn2"/>
    <dgm:cxn modelId="{3A23A355-81C0-4D49-A893-D163A1D1BFCD}" type="presOf" srcId="{D200FD0F-E03D-491E-AD5B-1131DAFA4AB9}" destId="{2EDB1FF3-2206-4121-93BE-E484C99BEE63}" srcOrd="0" destOrd="0" presId="urn:microsoft.com/office/officeart/2005/8/layout/venn2"/>
    <dgm:cxn modelId="{704E22EA-4754-4D97-8878-A2166162D1D5}" srcId="{D200FD0F-E03D-491E-AD5B-1131DAFA4AB9}" destId="{CEF37DC4-03E9-4D87-9C09-E184785089DE}" srcOrd="1" destOrd="0" parTransId="{4518514F-9111-46C0-A318-FC0D6AFAD194}" sibTransId="{4CDE64BF-E98B-4C77-8D45-EE5813C25AD8}"/>
    <dgm:cxn modelId="{3B1705AB-CDF7-48B2-9545-4F317F6F6A4F}" type="presParOf" srcId="{2EDB1FF3-2206-4121-93BE-E484C99BEE63}" destId="{DA41C1AF-E20E-4ED7-8D6F-B819E11B255E}" srcOrd="0" destOrd="0" presId="urn:microsoft.com/office/officeart/2005/8/layout/venn2"/>
    <dgm:cxn modelId="{5E1EBD40-1B0E-4E08-A587-52942B1D47E2}" type="presParOf" srcId="{DA41C1AF-E20E-4ED7-8D6F-B819E11B255E}" destId="{10E44E86-B9EB-438E-86D8-B6E4D99DC31D}" srcOrd="0" destOrd="0" presId="urn:microsoft.com/office/officeart/2005/8/layout/venn2"/>
    <dgm:cxn modelId="{73B71B60-D5C0-4C6D-899A-04DFB5D12418}" type="presParOf" srcId="{DA41C1AF-E20E-4ED7-8D6F-B819E11B255E}" destId="{5AAB5AC8-D7D4-4D89-BD3B-9F606A0C3375}" srcOrd="1" destOrd="0" presId="urn:microsoft.com/office/officeart/2005/8/layout/venn2"/>
    <dgm:cxn modelId="{EB9954C0-BD6A-405B-852F-6723D97F535F}" type="presParOf" srcId="{2EDB1FF3-2206-4121-93BE-E484C99BEE63}" destId="{51249815-29C4-40EA-99E3-F1A814581336}" srcOrd="1" destOrd="0" presId="urn:microsoft.com/office/officeart/2005/8/layout/venn2"/>
    <dgm:cxn modelId="{2DA98F53-3814-4AFB-A197-654688CA4D58}" type="presParOf" srcId="{51249815-29C4-40EA-99E3-F1A814581336}" destId="{2D6F8B93-015F-4BC0-8CA3-68A6C084FE45}" srcOrd="0" destOrd="0" presId="urn:microsoft.com/office/officeart/2005/8/layout/venn2"/>
    <dgm:cxn modelId="{4A8237EB-13DE-4343-8381-CF1657212131}" type="presParOf" srcId="{51249815-29C4-40EA-99E3-F1A814581336}" destId="{52A73476-3D4F-4345-ABDA-1304B1204118}" srcOrd="1" destOrd="0" presId="urn:microsoft.com/office/officeart/2005/8/layout/venn2"/>
    <dgm:cxn modelId="{BD93EE41-A8F1-4E88-BA7A-0C7B89E66852}" type="presParOf" srcId="{2EDB1FF3-2206-4121-93BE-E484C99BEE63}" destId="{AF652DC4-0754-4908-8CCE-2697EC01D2EE}" srcOrd="2" destOrd="0" presId="urn:microsoft.com/office/officeart/2005/8/layout/venn2"/>
    <dgm:cxn modelId="{0E3A7DB4-258E-4C2A-96C5-0614DB95667A}" type="presParOf" srcId="{AF652DC4-0754-4908-8CCE-2697EC01D2EE}" destId="{FBD30322-5A32-4812-B48C-7AE3E647FB85}" srcOrd="0" destOrd="0" presId="urn:microsoft.com/office/officeart/2005/8/layout/venn2"/>
    <dgm:cxn modelId="{A1DA65C8-9D9F-4C95-B6C1-B590FA76050D}" type="presParOf" srcId="{AF652DC4-0754-4908-8CCE-2697EC01D2EE}" destId="{3FECCCC2-78D6-4F24-A38B-87731AD5428D}" srcOrd="1" destOrd="0" presId="urn:microsoft.com/office/officeart/2005/8/layout/venn2"/>
    <dgm:cxn modelId="{5C32B070-A2CD-4787-8ADA-BDFA47A2F346}" type="presParOf" srcId="{2EDB1FF3-2206-4121-93BE-E484C99BEE63}" destId="{26C230C6-B8E0-4EB4-9939-EB3C04C5975A}" srcOrd="3" destOrd="0" presId="urn:microsoft.com/office/officeart/2005/8/layout/venn2"/>
    <dgm:cxn modelId="{76F3CAF6-593A-4AE6-9DDD-544274B95D52}" type="presParOf" srcId="{26C230C6-B8E0-4EB4-9939-EB3C04C5975A}" destId="{2E43886E-BD3F-4418-9682-B1F60656DA3A}" srcOrd="0" destOrd="0" presId="urn:microsoft.com/office/officeart/2005/8/layout/venn2"/>
    <dgm:cxn modelId="{AC349D47-898A-4EEC-B19E-AAF6C6ECA7F5}" type="presParOf" srcId="{26C230C6-B8E0-4EB4-9939-EB3C04C5975A}" destId="{1DE78225-682A-4C31-885A-F4DD6B83A992}" srcOrd="1" destOrd="0" presId="urn:microsoft.com/office/officeart/2005/8/layout/venn2"/>
    <dgm:cxn modelId="{7245A830-8692-455C-8D2B-D377742D4368}" type="presParOf" srcId="{2EDB1FF3-2206-4121-93BE-E484C99BEE63}" destId="{2EF537FD-7DE7-451B-AC8E-A3462C612979}" srcOrd="4" destOrd="0" presId="urn:microsoft.com/office/officeart/2005/8/layout/venn2"/>
    <dgm:cxn modelId="{0FABA1FE-6873-44C4-85AC-021D2E2C0404}" type="presParOf" srcId="{2EF537FD-7DE7-451B-AC8E-A3462C612979}" destId="{7BF94BED-6DCE-4AE6-840C-C10828343E80}" srcOrd="0" destOrd="0" presId="urn:microsoft.com/office/officeart/2005/8/layout/venn2"/>
    <dgm:cxn modelId="{4138FF0F-82AF-46C7-AB9E-29DF45C8D0EA}" type="presParOf" srcId="{2EF537FD-7DE7-451B-AC8E-A3462C612979}" destId="{A75C03BB-2311-4B2E-8D19-BD47A47CECB4}" srcOrd="1" destOrd="0" presId="urn:microsoft.com/office/officeart/2005/8/layout/venn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17C8E11-CBEC-4D0D-A1A5-7B2B2B436040}" type="doc">
      <dgm:prSet loTypeId="urn:microsoft.com/office/officeart/2005/8/layout/cycle2" loCatId="cycle" qsTypeId="urn:microsoft.com/office/officeart/2005/8/quickstyle/3d1" qsCatId="3D" csTypeId="urn:microsoft.com/office/officeart/2005/8/colors/accent0_1" csCatId="mainScheme" phldr="1"/>
      <dgm:spPr/>
    </dgm:pt>
    <dgm:pt modelId="{60A7FDF4-D3B3-4687-90EB-86D9708FD7D8}">
      <dgm:prSet phldrT="[Text]" custT="1"/>
      <dgm:spPr>
        <a:gradFill rotWithShape="0">
          <a:gsLst>
            <a:gs pos="0">
              <a:srgbClr val="FF0000"/>
            </a:gs>
            <a:gs pos="60000">
              <a:srgbClr val="FF0000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Query (Yahoo!)</a:t>
          </a:r>
          <a:endParaRPr lang="ja-JP" altLang="en-US" sz="600" b="1">
            <a:latin typeface="Optima" pitchFamily="34" charset="0"/>
          </a:endParaRPr>
        </a:p>
      </dgm:t>
    </dgm:pt>
    <dgm:pt modelId="{5454B3D9-13A9-4410-AD5D-B169607F02FA}" type="parTrans" cxnId="{28B551B6-263A-4BC1-854C-58DC5B6D0F64}">
      <dgm:prSet/>
      <dgm:spPr/>
      <dgm:t>
        <a:bodyPr/>
        <a:lstStyle/>
        <a:p>
          <a:endParaRPr lang="ja-JP" altLang="en-US"/>
        </a:p>
      </dgm:t>
    </dgm:pt>
    <dgm:pt modelId="{8842BA56-BA9E-4ADA-BB31-11050B32680B}" type="sibTrans" cxnId="{28B551B6-263A-4BC1-854C-58DC5B6D0F64}">
      <dgm:prSet/>
      <dgm:spPr/>
      <dgm:t>
        <a:bodyPr/>
        <a:lstStyle/>
        <a:p>
          <a:endParaRPr lang="ja-JP" altLang="en-US"/>
        </a:p>
      </dgm:t>
    </dgm:pt>
    <dgm:pt modelId="{DD5E5880-AE31-475D-9EE0-F3CA570CDA0C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Extract </a:t>
          </a:r>
          <a:r>
            <a:rPr lang="en-US" altLang="ja-JP" sz="600" b="1" dirty="0" err="1" smtClean="0">
              <a:latin typeface="Optima" pitchFamily="34" charset="0"/>
            </a:rPr>
            <a:t>Tuples</a:t>
          </a:r>
          <a:endParaRPr lang="ja-JP" altLang="en-US" sz="600" b="1">
            <a:latin typeface="Optima" pitchFamily="34" charset="0"/>
          </a:endParaRPr>
        </a:p>
      </dgm:t>
    </dgm:pt>
    <dgm:pt modelId="{50ED1F96-2B48-435F-9153-43674FCA2F2C}" type="sibTrans" cxnId="{8F81C294-C410-4D82-90CB-464DEDB2D8A6}">
      <dgm:prSet/>
      <dgm:spPr/>
      <dgm:t>
        <a:bodyPr/>
        <a:lstStyle/>
        <a:p>
          <a:endParaRPr lang="ja-JP" altLang="en-US"/>
        </a:p>
      </dgm:t>
    </dgm:pt>
    <dgm:pt modelId="{E18DD3CA-E5D2-4156-8FEA-2006A184EF14}" type="parTrans" cxnId="{8F81C294-C410-4D82-90CB-464DEDB2D8A6}">
      <dgm:prSet/>
      <dgm:spPr/>
      <dgm:t>
        <a:bodyPr/>
        <a:lstStyle/>
        <a:p>
          <a:endParaRPr lang="ja-JP" altLang="en-US"/>
        </a:p>
      </dgm:t>
    </dgm:pt>
    <dgm:pt modelId="{7EFDB3CB-B828-482D-942C-C081B3B61363}">
      <dgm:prSet phldrT="[Text]"/>
      <dgm:spPr/>
      <dgm:t>
        <a:bodyPr/>
        <a:lstStyle/>
        <a:p>
          <a:r>
            <a:rPr lang="en-US" altLang="ja-JP" b="1" dirty="0" smtClean="0">
              <a:latin typeface="Optima" pitchFamily="34" charset="0"/>
            </a:rPr>
            <a:t>Filter Sentences</a:t>
          </a:r>
          <a:endParaRPr lang="ja-JP" altLang="en-US" b="1">
            <a:latin typeface="Optima" pitchFamily="34" charset="0"/>
          </a:endParaRPr>
        </a:p>
      </dgm:t>
    </dgm:pt>
    <dgm:pt modelId="{24C82B8D-E384-4933-85C7-50B03ACB04D9}" type="sibTrans" cxnId="{77F991EA-169E-4AE0-AC56-709018EF7462}">
      <dgm:prSet/>
      <dgm:spPr/>
      <dgm:t>
        <a:bodyPr/>
        <a:lstStyle/>
        <a:p>
          <a:endParaRPr lang="ja-JP" altLang="en-US"/>
        </a:p>
      </dgm:t>
    </dgm:pt>
    <dgm:pt modelId="{49886155-311D-4028-905E-A9222C26B524}" type="parTrans" cxnId="{77F991EA-169E-4AE0-AC56-709018EF7462}">
      <dgm:prSet/>
      <dgm:spPr/>
      <dgm:t>
        <a:bodyPr/>
        <a:lstStyle/>
        <a:p>
          <a:endParaRPr lang="ja-JP" altLang="en-US"/>
        </a:p>
      </dgm:t>
    </dgm:pt>
    <dgm:pt modelId="{31C514BF-031E-403F-9FE7-58E6A60D852C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Extract Sentences</a:t>
          </a:r>
          <a:endParaRPr lang="ja-JP" altLang="en-US" sz="600" b="1">
            <a:latin typeface="Optima" pitchFamily="34" charset="0"/>
          </a:endParaRPr>
        </a:p>
      </dgm:t>
    </dgm:pt>
    <dgm:pt modelId="{5F9EE10B-3E05-4D7B-A3FD-9CEF52A76644}" type="sibTrans" cxnId="{0B68D99A-206F-4048-AA26-40476EB262E7}">
      <dgm:prSet/>
      <dgm:spPr/>
      <dgm:t>
        <a:bodyPr/>
        <a:lstStyle/>
        <a:p>
          <a:endParaRPr lang="ja-JP" altLang="en-US"/>
        </a:p>
      </dgm:t>
    </dgm:pt>
    <dgm:pt modelId="{6342EDD3-F779-4DFE-BE2E-82BC67A60218}" type="parTrans" cxnId="{0B68D99A-206F-4048-AA26-40476EB262E7}">
      <dgm:prSet/>
      <dgm:spPr/>
      <dgm:t>
        <a:bodyPr/>
        <a:lstStyle/>
        <a:p>
          <a:endParaRPr lang="ja-JP" altLang="en-US"/>
        </a:p>
      </dgm:t>
    </dgm:pt>
    <dgm:pt modelId="{413F41C5-4DF2-46DD-86E8-73438BFBB327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Score Terms in </a:t>
          </a:r>
          <a:r>
            <a:rPr lang="en-US" altLang="ja-JP" sz="600" b="1" dirty="0" err="1" smtClean="0">
              <a:latin typeface="Optima" pitchFamily="34" charset="0"/>
            </a:rPr>
            <a:t>Tuples</a:t>
          </a:r>
          <a:endParaRPr lang="ja-JP" altLang="en-US" sz="600" b="1">
            <a:latin typeface="Optima" pitchFamily="34" charset="0"/>
          </a:endParaRPr>
        </a:p>
      </dgm:t>
    </dgm:pt>
    <dgm:pt modelId="{A2C78506-623D-4335-A5B2-643E7804DDC0}" type="parTrans" cxnId="{D1B89C4D-0856-4B40-93F9-90E7395A7823}">
      <dgm:prSet/>
      <dgm:spPr/>
      <dgm:t>
        <a:bodyPr/>
        <a:lstStyle/>
        <a:p>
          <a:endParaRPr lang="ja-JP" altLang="en-US"/>
        </a:p>
      </dgm:t>
    </dgm:pt>
    <dgm:pt modelId="{1CAF5042-F200-4155-BBB4-AC8ABBF4F7F7}" type="sibTrans" cxnId="{D1B89C4D-0856-4B40-93F9-90E7395A7823}">
      <dgm:prSet/>
      <dgm:spPr/>
      <dgm:t>
        <a:bodyPr/>
        <a:lstStyle/>
        <a:p>
          <a:endParaRPr lang="ja-JP" altLang="en-US"/>
        </a:p>
      </dgm:t>
    </dgm:pt>
    <dgm:pt modelId="{E00252B3-9F21-4425-98F9-29572FAAEC51}">
      <dgm:prSet/>
      <dgm:spPr/>
      <dgm:t>
        <a:bodyPr/>
        <a:lstStyle/>
        <a:p>
          <a:r>
            <a:rPr lang="en-US" altLang="ja-JP" b="1" dirty="0" smtClean="0">
              <a:latin typeface="Optima" pitchFamily="34" charset="0"/>
            </a:rPr>
            <a:t>Generate New Queries</a:t>
          </a:r>
          <a:endParaRPr lang="ja-JP" altLang="en-US" b="1">
            <a:latin typeface="Optima" pitchFamily="34" charset="0"/>
          </a:endParaRPr>
        </a:p>
      </dgm:t>
    </dgm:pt>
    <dgm:pt modelId="{6DCC31C3-688E-40E7-9FED-F3F25B9EC948}" type="parTrans" cxnId="{A170FB91-D503-4EBD-B837-A634F86F1D03}">
      <dgm:prSet/>
      <dgm:spPr/>
      <dgm:t>
        <a:bodyPr/>
        <a:lstStyle/>
        <a:p>
          <a:endParaRPr lang="ja-JP" altLang="en-US"/>
        </a:p>
      </dgm:t>
    </dgm:pt>
    <dgm:pt modelId="{DC03AB11-CEAB-4652-B638-2668B2402345}" type="sibTrans" cxnId="{A170FB91-D503-4EBD-B837-A634F86F1D03}">
      <dgm:prSet/>
      <dgm:spPr/>
      <dgm:t>
        <a:bodyPr/>
        <a:lstStyle/>
        <a:p>
          <a:endParaRPr lang="ja-JP" altLang="en-US"/>
        </a:p>
      </dgm:t>
    </dgm:pt>
    <dgm:pt modelId="{AE2D80FC-4D8D-4176-A0A5-CAC907F50779}" type="pres">
      <dgm:prSet presAssocID="{517C8E11-CBEC-4D0D-A1A5-7B2B2B436040}" presName="cycle" presStyleCnt="0">
        <dgm:presLayoutVars>
          <dgm:dir/>
          <dgm:resizeHandles val="exact"/>
        </dgm:presLayoutVars>
      </dgm:prSet>
      <dgm:spPr/>
    </dgm:pt>
    <dgm:pt modelId="{1BE2996E-CDCB-4C6E-A015-E38253284BB3}" type="pres">
      <dgm:prSet presAssocID="{60A7FDF4-D3B3-4687-90EB-86D9708FD7D8}" presName="node" presStyleLbl="node1" presStyleIdx="0" presStyleCnt="6" custScaleX="105263" custScaleY="10526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9E772127-7B2B-4C7A-BA4A-151A13B389F8}" type="pres">
      <dgm:prSet presAssocID="{8842BA56-BA9E-4ADA-BB31-11050B32680B}" presName="sibTrans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7327AF1A-7903-4926-B6E2-47414D2AE69C}" type="pres">
      <dgm:prSet presAssocID="{8842BA56-BA9E-4ADA-BB31-11050B32680B}" presName="connectorText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18D14DC6-5186-4E10-A4E7-24A3668BAD71}" type="pres">
      <dgm:prSet presAssocID="{31C514BF-031E-403F-9FE7-58E6A60D852C}" presName="node" presStyleLbl="node1" presStyleIdx="1" presStyleCnt="6" custScaleX="108991" custScaleY="108991" custRadScaleRad="114297" custRadScaleInc="1352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318433E-835C-4243-9CCD-12025E46A9DD}" type="pres">
      <dgm:prSet presAssocID="{5F9EE10B-3E05-4D7B-A3FD-9CEF52A76644}" presName="sibTrans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6C3017A2-997D-4BD7-A4DD-AB774586891B}" type="pres">
      <dgm:prSet presAssocID="{5F9EE10B-3E05-4D7B-A3FD-9CEF52A76644}" presName="connectorText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9F00228C-0D46-47A4-B7F3-0FD7F9F89E33}" type="pres">
      <dgm:prSet presAssocID="{7EFDB3CB-B828-482D-942C-C081B3B61363}" presName="node" presStyleLbl="node1" presStyleIdx="2" presStyleCnt="6" custRadScaleRad="115117" custRadScaleInc="-141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3A459ECA-6B53-4697-A9B7-856713EB7DAE}" type="pres">
      <dgm:prSet presAssocID="{24C82B8D-E384-4933-85C7-50B03ACB04D9}" presName="sibTrans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2BC4BF1E-8300-473C-AD75-861F9A3B161E}" type="pres">
      <dgm:prSet presAssocID="{24C82B8D-E384-4933-85C7-50B03ACB04D9}" presName="connectorText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963B6954-978C-4B1A-92D7-66C4327508F2}" type="pres">
      <dgm:prSet presAssocID="{DD5E5880-AE31-475D-9EE0-F3CA570CDA0C}" presName="node" presStyleLbl="node1" presStyleIdx="3" presStyleCnt="6" custScaleX="103010" custScaleY="103010" custRadScaleRad="9668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D2B36BA6-08C3-4734-B72B-DD7ED7D873A8}" type="pres">
      <dgm:prSet presAssocID="{50ED1F96-2B48-435F-9153-43674FCA2F2C}" presName="sibTrans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ACD3A003-A5D4-4ACE-96AD-5E2D680092DE}" type="pres">
      <dgm:prSet presAssocID="{50ED1F96-2B48-435F-9153-43674FCA2F2C}" presName="connectorText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0822BD70-137C-4E50-AF3B-698A778853CA}" type="pres">
      <dgm:prSet presAssocID="{413F41C5-4DF2-46DD-86E8-73438BFBB327}" presName="node" presStyleLbl="node1" presStyleIdx="4" presStyleCnt="6" custScaleX="103229" custScaleY="103229" custRadScaleRad="113738" custRadScaleInc="1306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19B03A4-E8F7-4714-AE70-FB87219524DE}" type="pres">
      <dgm:prSet presAssocID="{1CAF5042-F200-4155-BBB4-AC8ABBF4F7F7}" presName="sibTrans" presStyleLbl="sibTrans2D1" presStyleIdx="4" presStyleCnt="6" custAng="21570053"/>
      <dgm:spPr/>
      <dgm:t>
        <a:bodyPr/>
        <a:lstStyle/>
        <a:p>
          <a:endParaRPr kumimoji="1" lang="ja-JP" altLang="en-US"/>
        </a:p>
      </dgm:t>
    </dgm:pt>
    <dgm:pt modelId="{213446CB-9BE5-4932-97CC-354A6686A8C7}" type="pres">
      <dgm:prSet presAssocID="{1CAF5042-F200-4155-BBB4-AC8ABBF4F7F7}" presName="connectorText" presStyleLbl="sibTrans2D1" presStyleIdx="4" presStyleCnt="6"/>
      <dgm:spPr/>
      <dgm:t>
        <a:bodyPr/>
        <a:lstStyle/>
        <a:p>
          <a:endParaRPr kumimoji="1" lang="ja-JP" altLang="en-US"/>
        </a:p>
      </dgm:t>
    </dgm:pt>
    <dgm:pt modelId="{D5534CB1-8721-4B4B-AECA-5021661D3A70}" type="pres">
      <dgm:prSet presAssocID="{E00252B3-9F21-4425-98F9-29572FAAEC51}" presName="node" presStyleLbl="node1" presStyleIdx="5" presStyleCnt="6" custRadScaleRad="112506" custRadScaleInc="-140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C0887FB7-A65F-48BB-AC54-7C92227EBE21}" type="pres">
      <dgm:prSet presAssocID="{DC03AB11-CEAB-4652-B638-2668B2402345}" presName="sibTrans" presStyleLbl="sibTrans2D1" presStyleIdx="5" presStyleCnt="6"/>
      <dgm:spPr/>
      <dgm:t>
        <a:bodyPr/>
        <a:lstStyle/>
        <a:p>
          <a:endParaRPr kumimoji="1" lang="ja-JP" altLang="en-US"/>
        </a:p>
      </dgm:t>
    </dgm:pt>
    <dgm:pt modelId="{AE702DD7-C0EF-4265-99C3-B866CEEF5D50}" type="pres">
      <dgm:prSet presAssocID="{DC03AB11-CEAB-4652-B638-2668B2402345}" presName="connectorText" presStyleLbl="sibTrans2D1" presStyleIdx="5" presStyleCnt="6"/>
      <dgm:spPr/>
      <dgm:t>
        <a:bodyPr/>
        <a:lstStyle/>
        <a:p>
          <a:endParaRPr kumimoji="1" lang="ja-JP" altLang="en-US"/>
        </a:p>
      </dgm:t>
    </dgm:pt>
  </dgm:ptLst>
  <dgm:cxnLst>
    <dgm:cxn modelId="{2EFF868F-20C3-4AA6-B8A3-7000B2EEF297}" type="presOf" srcId="{1CAF5042-F200-4155-BBB4-AC8ABBF4F7F7}" destId="{719B03A4-E8F7-4714-AE70-FB87219524DE}" srcOrd="0" destOrd="0" presId="urn:microsoft.com/office/officeart/2005/8/layout/cycle2"/>
    <dgm:cxn modelId="{2889365B-1CFD-4F2F-A5B4-0B9858B8CAA8}" type="presOf" srcId="{DC03AB11-CEAB-4652-B638-2668B2402345}" destId="{AE702DD7-C0EF-4265-99C3-B866CEEF5D50}" srcOrd="1" destOrd="0" presId="urn:microsoft.com/office/officeart/2005/8/layout/cycle2"/>
    <dgm:cxn modelId="{D1B89C4D-0856-4B40-93F9-90E7395A7823}" srcId="{517C8E11-CBEC-4D0D-A1A5-7B2B2B436040}" destId="{413F41C5-4DF2-46DD-86E8-73438BFBB327}" srcOrd="4" destOrd="0" parTransId="{A2C78506-623D-4335-A5B2-643E7804DDC0}" sibTransId="{1CAF5042-F200-4155-BBB4-AC8ABBF4F7F7}"/>
    <dgm:cxn modelId="{28B551B6-263A-4BC1-854C-58DC5B6D0F64}" srcId="{517C8E11-CBEC-4D0D-A1A5-7B2B2B436040}" destId="{60A7FDF4-D3B3-4687-90EB-86D9708FD7D8}" srcOrd="0" destOrd="0" parTransId="{5454B3D9-13A9-4410-AD5D-B169607F02FA}" sibTransId="{8842BA56-BA9E-4ADA-BB31-11050B32680B}"/>
    <dgm:cxn modelId="{83851546-2F96-4383-A1DB-F74B12EAB0BD}" type="presOf" srcId="{E00252B3-9F21-4425-98F9-29572FAAEC51}" destId="{D5534CB1-8721-4B4B-AECA-5021661D3A70}" srcOrd="0" destOrd="0" presId="urn:microsoft.com/office/officeart/2005/8/layout/cycle2"/>
    <dgm:cxn modelId="{8F81C294-C410-4D82-90CB-464DEDB2D8A6}" srcId="{517C8E11-CBEC-4D0D-A1A5-7B2B2B436040}" destId="{DD5E5880-AE31-475D-9EE0-F3CA570CDA0C}" srcOrd="3" destOrd="0" parTransId="{E18DD3CA-E5D2-4156-8FEA-2006A184EF14}" sibTransId="{50ED1F96-2B48-435F-9153-43674FCA2F2C}"/>
    <dgm:cxn modelId="{B681A3A5-916B-4B78-9008-D2C74AB3982B}" type="presOf" srcId="{1CAF5042-F200-4155-BBB4-AC8ABBF4F7F7}" destId="{213446CB-9BE5-4932-97CC-354A6686A8C7}" srcOrd="1" destOrd="0" presId="urn:microsoft.com/office/officeart/2005/8/layout/cycle2"/>
    <dgm:cxn modelId="{F4CDBDD3-6537-4A4D-94B2-09F83ED24E53}" type="presOf" srcId="{7EFDB3CB-B828-482D-942C-C081B3B61363}" destId="{9F00228C-0D46-47A4-B7F3-0FD7F9F89E33}" srcOrd="0" destOrd="0" presId="urn:microsoft.com/office/officeart/2005/8/layout/cycle2"/>
    <dgm:cxn modelId="{FD665414-5D69-4056-A26A-C87ACE9824E0}" type="presOf" srcId="{8842BA56-BA9E-4ADA-BB31-11050B32680B}" destId="{7327AF1A-7903-4926-B6E2-47414D2AE69C}" srcOrd="1" destOrd="0" presId="urn:microsoft.com/office/officeart/2005/8/layout/cycle2"/>
    <dgm:cxn modelId="{1FE8FBB1-FD78-4ACD-B1B1-36A49C4AD130}" type="presOf" srcId="{50ED1F96-2B48-435F-9153-43674FCA2F2C}" destId="{D2B36BA6-08C3-4734-B72B-DD7ED7D873A8}" srcOrd="0" destOrd="0" presId="urn:microsoft.com/office/officeart/2005/8/layout/cycle2"/>
    <dgm:cxn modelId="{B2A0B210-96EE-4B97-B470-C167A230A8AF}" type="presOf" srcId="{24C82B8D-E384-4933-85C7-50B03ACB04D9}" destId="{2BC4BF1E-8300-473C-AD75-861F9A3B161E}" srcOrd="1" destOrd="0" presId="urn:microsoft.com/office/officeart/2005/8/layout/cycle2"/>
    <dgm:cxn modelId="{2A4B236E-6847-476F-921B-193730AD804C}" type="presOf" srcId="{50ED1F96-2B48-435F-9153-43674FCA2F2C}" destId="{ACD3A003-A5D4-4ACE-96AD-5E2D680092DE}" srcOrd="1" destOrd="0" presId="urn:microsoft.com/office/officeart/2005/8/layout/cycle2"/>
    <dgm:cxn modelId="{5F8ED2A1-D436-46CC-AAB8-3739AD25BCE8}" type="presOf" srcId="{413F41C5-4DF2-46DD-86E8-73438BFBB327}" destId="{0822BD70-137C-4E50-AF3B-698A778853CA}" srcOrd="0" destOrd="0" presId="urn:microsoft.com/office/officeart/2005/8/layout/cycle2"/>
    <dgm:cxn modelId="{96524C15-D111-497C-909E-7DE974378440}" type="presOf" srcId="{24C82B8D-E384-4933-85C7-50B03ACB04D9}" destId="{3A459ECA-6B53-4697-A9B7-856713EB7DAE}" srcOrd="0" destOrd="0" presId="urn:microsoft.com/office/officeart/2005/8/layout/cycle2"/>
    <dgm:cxn modelId="{F4257F81-C35B-411B-83ED-7B8DBAD714FD}" type="presOf" srcId="{31C514BF-031E-403F-9FE7-58E6A60D852C}" destId="{18D14DC6-5186-4E10-A4E7-24A3668BAD71}" srcOrd="0" destOrd="0" presId="urn:microsoft.com/office/officeart/2005/8/layout/cycle2"/>
    <dgm:cxn modelId="{249A9074-68A0-42B8-8F9C-1DBB3770B973}" type="presOf" srcId="{60A7FDF4-D3B3-4687-90EB-86D9708FD7D8}" destId="{1BE2996E-CDCB-4C6E-A015-E38253284BB3}" srcOrd="0" destOrd="0" presId="urn:microsoft.com/office/officeart/2005/8/layout/cycle2"/>
    <dgm:cxn modelId="{0B68D99A-206F-4048-AA26-40476EB262E7}" srcId="{517C8E11-CBEC-4D0D-A1A5-7B2B2B436040}" destId="{31C514BF-031E-403F-9FE7-58E6A60D852C}" srcOrd="1" destOrd="0" parTransId="{6342EDD3-F779-4DFE-BE2E-82BC67A60218}" sibTransId="{5F9EE10B-3E05-4D7B-A3FD-9CEF52A76644}"/>
    <dgm:cxn modelId="{B79DD3F1-0C53-4C47-8E1B-9A5BB93C64F4}" type="presOf" srcId="{DD5E5880-AE31-475D-9EE0-F3CA570CDA0C}" destId="{963B6954-978C-4B1A-92D7-66C4327508F2}" srcOrd="0" destOrd="0" presId="urn:microsoft.com/office/officeart/2005/8/layout/cycle2"/>
    <dgm:cxn modelId="{A170FB91-D503-4EBD-B837-A634F86F1D03}" srcId="{517C8E11-CBEC-4D0D-A1A5-7B2B2B436040}" destId="{E00252B3-9F21-4425-98F9-29572FAAEC51}" srcOrd="5" destOrd="0" parTransId="{6DCC31C3-688E-40E7-9FED-F3F25B9EC948}" sibTransId="{DC03AB11-CEAB-4652-B638-2668B2402345}"/>
    <dgm:cxn modelId="{83BFDA95-2F49-4ECE-9B97-6174859A3348}" type="presOf" srcId="{DC03AB11-CEAB-4652-B638-2668B2402345}" destId="{C0887FB7-A65F-48BB-AC54-7C92227EBE21}" srcOrd="0" destOrd="0" presId="urn:microsoft.com/office/officeart/2005/8/layout/cycle2"/>
    <dgm:cxn modelId="{F892A9EA-81AB-40A5-80D7-1D9A2B60D69B}" type="presOf" srcId="{8842BA56-BA9E-4ADA-BB31-11050B32680B}" destId="{9E772127-7B2B-4C7A-BA4A-151A13B389F8}" srcOrd="0" destOrd="0" presId="urn:microsoft.com/office/officeart/2005/8/layout/cycle2"/>
    <dgm:cxn modelId="{77F991EA-169E-4AE0-AC56-709018EF7462}" srcId="{517C8E11-CBEC-4D0D-A1A5-7B2B2B436040}" destId="{7EFDB3CB-B828-482D-942C-C081B3B61363}" srcOrd="2" destOrd="0" parTransId="{49886155-311D-4028-905E-A9222C26B524}" sibTransId="{24C82B8D-E384-4933-85C7-50B03ACB04D9}"/>
    <dgm:cxn modelId="{0D470BC9-F8D9-4AF3-B209-9B7B307C6A12}" type="presOf" srcId="{5F9EE10B-3E05-4D7B-A3FD-9CEF52A76644}" destId="{6C3017A2-997D-4BD7-A4DD-AB774586891B}" srcOrd="1" destOrd="0" presId="urn:microsoft.com/office/officeart/2005/8/layout/cycle2"/>
    <dgm:cxn modelId="{32E24A7E-977A-4A9B-9533-F87F39997950}" type="presOf" srcId="{517C8E11-CBEC-4D0D-A1A5-7B2B2B436040}" destId="{AE2D80FC-4D8D-4176-A0A5-CAC907F50779}" srcOrd="0" destOrd="0" presId="urn:microsoft.com/office/officeart/2005/8/layout/cycle2"/>
    <dgm:cxn modelId="{2A3749BE-E5D1-42E6-B725-F52CB5657AF0}" type="presOf" srcId="{5F9EE10B-3E05-4D7B-A3FD-9CEF52A76644}" destId="{7318433E-835C-4243-9CCD-12025E46A9DD}" srcOrd="0" destOrd="0" presId="urn:microsoft.com/office/officeart/2005/8/layout/cycle2"/>
    <dgm:cxn modelId="{F27FC82B-8D43-486C-BE81-4294DCBA2ED4}" type="presParOf" srcId="{AE2D80FC-4D8D-4176-A0A5-CAC907F50779}" destId="{1BE2996E-CDCB-4C6E-A015-E38253284BB3}" srcOrd="0" destOrd="0" presId="urn:microsoft.com/office/officeart/2005/8/layout/cycle2"/>
    <dgm:cxn modelId="{00CCD14A-5115-4304-AA51-8646213B3E17}" type="presParOf" srcId="{AE2D80FC-4D8D-4176-A0A5-CAC907F50779}" destId="{9E772127-7B2B-4C7A-BA4A-151A13B389F8}" srcOrd="1" destOrd="0" presId="urn:microsoft.com/office/officeart/2005/8/layout/cycle2"/>
    <dgm:cxn modelId="{7020DB68-53E0-4068-871E-6C9A6F549505}" type="presParOf" srcId="{9E772127-7B2B-4C7A-BA4A-151A13B389F8}" destId="{7327AF1A-7903-4926-B6E2-47414D2AE69C}" srcOrd="0" destOrd="0" presId="urn:microsoft.com/office/officeart/2005/8/layout/cycle2"/>
    <dgm:cxn modelId="{C7F01BD2-0D38-410C-ACBE-6135F9C5FD54}" type="presParOf" srcId="{AE2D80FC-4D8D-4176-A0A5-CAC907F50779}" destId="{18D14DC6-5186-4E10-A4E7-24A3668BAD71}" srcOrd="2" destOrd="0" presId="urn:microsoft.com/office/officeart/2005/8/layout/cycle2"/>
    <dgm:cxn modelId="{A8891D7E-7520-49BF-B1C0-C50261515537}" type="presParOf" srcId="{AE2D80FC-4D8D-4176-A0A5-CAC907F50779}" destId="{7318433E-835C-4243-9CCD-12025E46A9DD}" srcOrd="3" destOrd="0" presId="urn:microsoft.com/office/officeart/2005/8/layout/cycle2"/>
    <dgm:cxn modelId="{8BFF445B-D97C-422B-AF93-7CE719349D66}" type="presParOf" srcId="{7318433E-835C-4243-9CCD-12025E46A9DD}" destId="{6C3017A2-997D-4BD7-A4DD-AB774586891B}" srcOrd="0" destOrd="0" presId="urn:microsoft.com/office/officeart/2005/8/layout/cycle2"/>
    <dgm:cxn modelId="{B4947F3B-874B-49C6-99C5-2B3A1223A2D8}" type="presParOf" srcId="{AE2D80FC-4D8D-4176-A0A5-CAC907F50779}" destId="{9F00228C-0D46-47A4-B7F3-0FD7F9F89E33}" srcOrd="4" destOrd="0" presId="urn:microsoft.com/office/officeart/2005/8/layout/cycle2"/>
    <dgm:cxn modelId="{FF57C6F4-B3C3-4976-B785-8B4B5392A636}" type="presParOf" srcId="{AE2D80FC-4D8D-4176-A0A5-CAC907F50779}" destId="{3A459ECA-6B53-4697-A9B7-856713EB7DAE}" srcOrd="5" destOrd="0" presId="urn:microsoft.com/office/officeart/2005/8/layout/cycle2"/>
    <dgm:cxn modelId="{7EA4B40E-21D2-4E04-B915-65F191FA49E9}" type="presParOf" srcId="{3A459ECA-6B53-4697-A9B7-856713EB7DAE}" destId="{2BC4BF1E-8300-473C-AD75-861F9A3B161E}" srcOrd="0" destOrd="0" presId="urn:microsoft.com/office/officeart/2005/8/layout/cycle2"/>
    <dgm:cxn modelId="{069E6266-0E05-4479-A9C5-9AD8684F326D}" type="presParOf" srcId="{AE2D80FC-4D8D-4176-A0A5-CAC907F50779}" destId="{963B6954-978C-4B1A-92D7-66C4327508F2}" srcOrd="6" destOrd="0" presId="urn:microsoft.com/office/officeart/2005/8/layout/cycle2"/>
    <dgm:cxn modelId="{443324B5-2615-4ECE-B61B-57114EFF74EC}" type="presParOf" srcId="{AE2D80FC-4D8D-4176-A0A5-CAC907F50779}" destId="{D2B36BA6-08C3-4734-B72B-DD7ED7D873A8}" srcOrd="7" destOrd="0" presId="urn:microsoft.com/office/officeart/2005/8/layout/cycle2"/>
    <dgm:cxn modelId="{6209AD44-2783-45AC-A3B4-59AE30CEFF9F}" type="presParOf" srcId="{D2B36BA6-08C3-4734-B72B-DD7ED7D873A8}" destId="{ACD3A003-A5D4-4ACE-96AD-5E2D680092DE}" srcOrd="0" destOrd="0" presId="urn:microsoft.com/office/officeart/2005/8/layout/cycle2"/>
    <dgm:cxn modelId="{C94C5143-214C-4D9F-B65D-AA154D83893B}" type="presParOf" srcId="{AE2D80FC-4D8D-4176-A0A5-CAC907F50779}" destId="{0822BD70-137C-4E50-AF3B-698A778853CA}" srcOrd="8" destOrd="0" presId="urn:microsoft.com/office/officeart/2005/8/layout/cycle2"/>
    <dgm:cxn modelId="{FFAB59C1-07C5-408E-B681-DD3875A95D65}" type="presParOf" srcId="{AE2D80FC-4D8D-4176-A0A5-CAC907F50779}" destId="{719B03A4-E8F7-4714-AE70-FB87219524DE}" srcOrd="9" destOrd="0" presId="urn:microsoft.com/office/officeart/2005/8/layout/cycle2"/>
    <dgm:cxn modelId="{4F985282-470A-4AD2-BD5A-D32E8AFBB46F}" type="presParOf" srcId="{719B03A4-E8F7-4714-AE70-FB87219524DE}" destId="{213446CB-9BE5-4932-97CC-354A6686A8C7}" srcOrd="0" destOrd="0" presId="urn:microsoft.com/office/officeart/2005/8/layout/cycle2"/>
    <dgm:cxn modelId="{80D82BD5-2099-4B64-A185-D997C09C2B17}" type="presParOf" srcId="{AE2D80FC-4D8D-4176-A0A5-CAC907F50779}" destId="{D5534CB1-8721-4B4B-AECA-5021661D3A70}" srcOrd="10" destOrd="0" presId="urn:microsoft.com/office/officeart/2005/8/layout/cycle2"/>
    <dgm:cxn modelId="{A04E0CED-B495-4CAB-8442-3662E752AED9}" type="presParOf" srcId="{AE2D80FC-4D8D-4176-A0A5-CAC907F50779}" destId="{C0887FB7-A65F-48BB-AC54-7C92227EBE21}" srcOrd="11" destOrd="0" presId="urn:microsoft.com/office/officeart/2005/8/layout/cycle2"/>
    <dgm:cxn modelId="{58C9AB13-F95A-4807-A442-01512933A22C}" type="presParOf" srcId="{C0887FB7-A65F-48BB-AC54-7C92227EBE21}" destId="{AE702DD7-C0EF-4265-99C3-B866CEEF5D50}" srcOrd="0" destOrd="0" presId="urn:microsoft.com/office/officeart/2005/8/layout/cycle2"/>
  </dgm:cxnLst>
  <dgm:bg>
    <a:effectLst/>
  </dgm:bg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F5BD1DD-1292-4111-AE28-E4B81678753D}" type="doc">
      <dgm:prSet loTypeId="urn:microsoft.com/office/officeart/2005/8/layout/hProcess9" loCatId="process" qsTypeId="urn:microsoft.com/office/officeart/2005/8/quickstyle/3d7" qsCatId="3D" csTypeId="urn:microsoft.com/office/officeart/2005/8/colors/accent3_5" csCatId="accent3" phldr="1"/>
      <dgm:spPr/>
    </dgm:pt>
    <dgm:pt modelId="{5DA985EF-EFE9-4FBC-8B1C-E7F9CDF6558B}">
      <dgm:prSet phldrT="[Text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kumimoji="1" lang="en-US" altLang="ja-JP" dirty="0" smtClean="0">
              <a:latin typeface="Optima" pitchFamily="34" charset="0"/>
            </a:rPr>
            <a:t>Sentence has TERM + VERB</a:t>
          </a:r>
          <a:endParaRPr kumimoji="1" lang="ja-JP" altLang="en-US">
            <a:latin typeface="Optima" pitchFamily="34" charset="0"/>
          </a:endParaRPr>
        </a:p>
      </dgm:t>
    </dgm:pt>
    <dgm:pt modelId="{14D5AF1C-20DF-4E2E-A0B5-D15DAB5D2EF1}" type="parTrans" cxnId="{C2D49B5E-D622-4F11-99A5-63D9C3789B97}">
      <dgm:prSet/>
      <dgm:spPr/>
      <dgm:t>
        <a:bodyPr/>
        <a:lstStyle/>
        <a:p>
          <a:endParaRPr kumimoji="1" lang="ja-JP" altLang="en-US"/>
        </a:p>
      </dgm:t>
    </dgm:pt>
    <dgm:pt modelId="{535BB7D9-172A-4788-98F7-2BA33F927854}" type="sibTrans" cxnId="{C2D49B5E-D622-4F11-99A5-63D9C3789B97}">
      <dgm:prSet/>
      <dgm:spPr/>
      <dgm:t>
        <a:bodyPr/>
        <a:lstStyle/>
        <a:p>
          <a:endParaRPr kumimoji="1" lang="ja-JP" altLang="en-US"/>
        </a:p>
      </dgm:t>
    </dgm:pt>
    <dgm:pt modelId="{0B00A680-0A30-4ECB-AF60-7C95D7F54BC0}">
      <dgm:prSet phldrT="[Text]"/>
      <dgm:spPr>
        <a:solidFill>
          <a:srgbClr val="00B0F0">
            <a:alpha val="5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kumimoji="1" lang="en-US" altLang="ja-JP" dirty="0" smtClean="0">
              <a:latin typeface="Optima" pitchFamily="34" charset="0"/>
            </a:rPr>
            <a:t>Save Sentence to DB</a:t>
          </a:r>
          <a:endParaRPr kumimoji="1" lang="ja-JP" altLang="en-US">
            <a:latin typeface="Optima" pitchFamily="34" charset="0"/>
          </a:endParaRPr>
        </a:p>
      </dgm:t>
    </dgm:pt>
    <dgm:pt modelId="{256261EE-4175-49C1-8DBB-E90B417212F5}" type="parTrans" cxnId="{3C97A450-990E-445F-98EA-DCAD30B733A6}">
      <dgm:prSet/>
      <dgm:spPr/>
      <dgm:t>
        <a:bodyPr/>
        <a:lstStyle/>
        <a:p>
          <a:endParaRPr kumimoji="1" lang="ja-JP" altLang="en-US"/>
        </a:p>
      </dgm:t>
    </dgm:pt>
    <dgm:pt modelId="{00A6828D-0B3A-4C22-AAE2-09298BABDEF1}" type="sibTrans" cxnId="{3C97A450-990E-445F-98EA-DCAD30B733A6}">
      <dgm:prSet/>
      <dgm:spPr/>
      <dgm:t>
        <a:bodyPr/>
        <a:lstStyle/>
        <a:p>
          <a:endParaRPr kumimoji="1" lang="ja-JP" altLang="en-US"/>
        </a:p>
      </dgm:t>
    </dgm:pt>
    <dgm:pt modelId="{AF85EAF0-652C-4A83-93E1-C0AAA9455290}" type="pres">
      <dgm:prSet presAssocID="{BF5BD1DD-1292-4111-AE28-E4B81678753D}" presName="CompostProcess" presStyleCnt="0">
        <dgm:presLayoutVars>
          <dgm:dir/>
          <dgm:resizeHandles val="exact"/>
        </dgm:presLayoutVars>
      </dgm:prSet>
      <dgm:spPr/>
    </dgm:pt>
    <dgm:pt modelId="{03C9CBBA-B618-4E93-A083-9B7E5E919FE7}" type="pres">
      <dgm:prSet presAssocID="{BF5BD1DD-1292-4111-AE28-E4B81678753D}" presName="arrow" presStyleLbl="bgShp" presStyleIdx="0" presStyleCnt="1" custLinFactNeighborY="1493"/>
      <dgm:spPr/>
    </dgm:pt>
    <dgm:pt modelId="{B63E3A4E-69BA-477A-A44F-36BA2DC4AC8D}" type="pres">
      <dgm:prSet presAssocID="{BF5BD1DD-1292-4111-AE28-E4B81678753D}" presName="linearProcess" presStyleCnt="0"/>
      <dgm:spPr/>
    </dgm:pt>
    <dgm:pt modelId="{E0096914-C62D-439C-AA19-E4143AA33D9A}" type="pres">
      <dgm:prSet presAssocID="{5DA985EF-EFE9-4FBC-8B1C-E7F9CDF6558B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BF0B397-D068-4E6D-9CF0-CD05A924E67B}" type="pres">
      <dgm:prSet presAssocID="{535BB7D9-172A-4788-98F7-2BA33F927854}" presName="sibTrans" presStyleCnt="0"/>
      <dgm:spPr/>
    </dgm:pt>
    <dgm:pt modelId="{75605D7C-D3D9-4A73-855D-0BC2F9D2F5D0}" type="pres">
      <dgm:prSet presAssocID="{0B00A680-0A30-4ECB-AF60-7C95D7F54BC0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C2D49B5E-D622-4F11-99A5-63D9C3789B97}" srcId="{BF5BD1DD-1292-4111-AE28-E4B81678753D}" destId="{5DA985EF-EFE9-4FBC-8B1C-E7F9CDF6558B}" srcOrd="0" destOrd="0" parTransId="{14D5AF1C-20DF-4E2E-A0B5-D15DAB5D2EF1}" sibTransId="{535BB7D9-172A-4788-98F7-2BA33F927854}"/>
    <dgm:cxn modelId="{5BEBE487-5666-4FD8-9352-7AE798BACE4F}" type="presOf" srcId="{0B00A680-0A30-4ECB-AF60-7C95D7F54BC0}" destId="{75605D7C-D3D9-4A73-855D-0BC2F9D2F5D0}" srcOrd="0" destOrd="0" presId="urn:microsoft.com/office/officeart/2005/8/layout/hProcess9"/>
    <dgm:cxn modelId="{3C97A450-990E-445F-98EA-DCAD30B733A6}" srcId="{BF5BD1DD-1292-4111-AE28-E4B81678753D}" destId="{0B00A680-0A30-4ECB-AF60-7C95D7F54BC0}" srcOrd="1" destOrd="0" parTransId="{256261EE-4175-49C1-8DBB-E90B417212F5}" sibTransId="{00A6828D-0B3A-4C22-AAE2-09298BABDEF1}"/>
    <dgm:cxn modelId="{FCD3B1A3-4BD0-4C66-8602-DDCB828EA51F}" type="presOf" srcId="{BF5BD1DD-1292-4111-AE28-E4B81678753D}" destId="{AF85EAF0-652C-4A83-93E1-C0AAA9455290}" srcOrd="0" destOrd="0" presId="urn:microsoft.com/office/officeart/2005/8/layout/hProcess9"/>
    <dgm:cxn modelId="{B95EF459-2288-4B80-A155-69F398E0B834}" type="presOf" srcId="{5DA985EF-EFE9-4FBC-8B1C-E7F9CDF6558B}" destId="{E0096914-C62D-439C-AA19-E4143AA33D9A}" srcOrd="0" destOrd="0" presId="urn:microsoft.com/office/officeart/2005/8/layout/hProcess9"/>
    <dgm:cxn modelId="{FCFCDEEC-7DD5-4E82-9DD2-E0DB7D840474}" type="presParOf" srcId="{AF85EAF0-652C-4A83-93E1-C0AAA9455290}" destId="{03C9CBBA-B618-4E93-A083-9B7E5E919FE7}" srcOrd="0" destOrd="0" presId="urn:microsoft.com/office/officeart/2005/8/layout/hProcess9"/>
    <dgm:cxn modelId="{4AEC5EBE-076A-4200-A940-56DE454B5D27}" type="presParOf" srcId="{AF85EAF0-652C-4A83-93E1-C0AAA9455290}" destId="{B63E3A4E-69BA-477A-A44F-36BA2DC4AC8D}" srcOrd="1" destOrd="0" presId="urn:microsoft.com/office/officeart/2005/8/layout/hProcess9"/>
    <dgm:cxn modelId="{0E012A42-9459-4BB3-9851-C4429FFA0120}" type="presParOf" srcId="{B63E3A4E-69BA-477A-A44F-36BA2DC4AC8D}" destId="{E0096914-C62D-439C-AA19-E4143AA33D9A}" srcOrd="0" destOrd="0" presId="urn:microsoft.com/office/officeart/2005/8/layout/hProcess9"/>
    <dgm:cxn modelId="{7F61BEB6-677E-496F-A7EF-888D827E05B5}" type="presParOf" srcId="{B63E3A4E-69BA-477A-A44F-36BA2DC4AC8D}" destId="{ABF0B397-D068-4E6D-9CF0-CD05A924E67B}" srcOrd="1" destOrd="0" presId="urn:microsoft.com/office/officeart/2005/8/layout/hProcess9"/>
    <dgm:cxn modelId="{C2953E86-3A4F-49C6-8A8E-52D603BC1887}" type="presParOf" srcId="{B63E3A4E-69BA-477A-A44F-36BA2DC4AC8D}" destId="{75605D7C-D3D9-4A73-855D-0BC2F9D2F5D0}" srcOrd="2" destOrd="0" presId="urn:microsoft.com/office/officeart/2005/8/layout/hProcess9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17C8E11-CBEC-4D0D-A1A5-7B2B2B436040}" type="doc">
      <dgm:prSet loTypeId="urn:microsoft.com/office/officeart/2005/8/layout/cycle2" loCatId="cycle" qsTypeId="urn:microsoft.com/office/officeart/2005/8/quickstyle/3d1" qsCatId="3D" csTypeId="urn:microsoft.com/office/officeart/2005/8/colors/accent0_1" csCatId="mainScheme" phldr="1"/>
      <dgm:spPr/>
    </dgm:pt>
    <dgm:pt modelId="{60A7FDF4-D3B3-4687-90EB-86D9708FD7D8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Query (Yahoo!)</a:t>
          </a:r>
          <a:endParaRPr lang="ja-JP" altLang="en-US" sz="600" b="1">
            <a:latin typeface="Optima" pitchFamily="34" charset="0"/>
          </a:endParaRPr>
        </a:p>
      </dgm:t>
    </dgm:pt>
    <dgm:pt modelId="{5454B3D9-13A9-4410-AD5D-B169607F02FA}" type="parTrans" cxnId="{28B551B6-263A-4BC1-854C-58DC5B6D0F64}">
      <dgm:prSet/>
      <dgm:spPr/>
      <dgm:t>
        <a:bodyPr/>
        <a:lstStyle/>
        <a:p>
          <a:endParaRPr lang="ja-JP" altLang="en-US"/>
        </a:p>
      </dgm:t>
    </dgm:pt>
    <dgm:pt modelId="{8842BA56-BA9E-4ADA-BB31-11050B32680B}" type="sibTrans" cxnId="{28B551B6-263A-4BC1-854C-58DC5B6D0F64}">
      <dgm:prSet/>
      <dgm:spPr/>
      <dgm:t>
        <a:bodyPr/>
        <a:lstStyle/>
        <a:p>
          <a:endParaRPr lang="ja-JP" altLang="en-US"/>
        </a:p>
      </dgm:t>
    </dgm:pt>
    <dgm:pt modelId="{DD5E5880-AE31-475D-9EE0-F3CA570CDA0C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Extract </a:t>
          </a:r>
          <a:r>
            <a:rPr lang="en-US" altLang="ja-JP" sz="600" b="1" dirty="0" err="1" smtClean="0">
              <a:latin typeface="Optima" pitchFamily="34" charset="0"/>
            </a:rPr>
            <a:t>Tuples</a:t>
          </a:r>
          <a:endParaRPr lang="ja-JP" altLang="en-US" sz="600" b="1">
            <a:latin typeface="Optima" pitchFamily="34" charset="0"/>
          </a:endParaRPr>
        </a:p>
      </dgm:t>
    </dgm:pt>
    <dgm:pt modelId="{50ED1F96-2B48-435F-9153-43674FCA2F2C}" type="sibTrans" cxnId="{8F81C294-C410-4D82-90CB-464DEDB2D8A6}">
      <dgm:prSet/>
      <dgm:spPr/>
      <dgm:t>
        <a:bodyPr/>
        <a:lstStyle/>
        <a:p>
          <a:endParaRPr lang="ja-JP" altLang="en-US"/>
        </a:p>
      </dgm:t>
    </dgm:pt>
    <dgm:pt modelId="{E18DD3CA-E5D2-4156-8FEA-2006A184EF14}" type="parTrans" cxnId="{8F81C294-C410-4D82-90CB-464DEDB2D8A6}">
      <dgm:prSet/>
      <dgm:spPr/>
      <dgm:t>
        <a:bodyPr/>
        <a:lstStyle/>
        <a:p>
          <a:endParaRPr lang="ja-JP" altLang="en-US"/>
        </a:p>
      </dgm:t>
    </dgm:pt>
    <dgm:pt modelId="{7EFDB3CB-B828-482D-942C-C081B3B61363}">
      <dgm:prSet phldrT="[Text]"/>
      <dgm:spPr/>
      <dgm:t>
        <a:bodyPr/>
        <a:lstStyle/>
        <a:p>
          <a:r>
            <a:rPr lang="en-US" altLang="ja-JP" b="1" dirty="0" smtClean="0">
              <a:latin typeface="Optima" pitchFamily="34" charset="0"/>
            </a:rPr>
            <a:t>Filter Sentences</a:t>
          </a:r>
          <a:endParaRPr lang="ja-JP" altLang="en-US" b="1">
            <a:latin typeface="Optima" pitchFamily="34" charset="0"/>
          </a:endParaRPr>
        </a:p>
      </dgm:t>
    </dgm:pt>
    <dgm:pt modelId="{24C82B8D-E384-4933-85C7-50B03ACB04D9}" type="sibTrans" cxnId="{77F991EA-169E-4AE0-AC56-709018EF7462}">
      <dgm:prSet/>
      <dgm:spPr/>
      <dgm:t>
        <a:bodyPr/>
        <a:lstStyle/>
        <a:p>
          <a:endParaRPr lang="ja-JP" altLang="en-US"/>
        </a:p>
      </dgm:t>
    </dgm:pt>
    <dgm:pt modelId="{49886155-311D-4028-905E-A9222C26B524}" type="parTrans" cxnId="{77F991EA-169E-4AE0-AC56-709018EF7462}">
      <dgm:prSet/>
      <dgm:spPr/>
      <dgm:t>
        <a:bodyPr/>
        <a:lstStyle/>
        <a:p>
          <a:endParaRPr lang="ja-JP" altLang="en-US"/>
        </a:p>
      </dgm:t>
    </dgm:pt>
    <dgm:pt modelId="{31C514BF-031E-403F-9FE7-58E6A60D852C}">
      <dgm:prSet phldrT="[Text]" custT="1"/>
      <dgm:spPr>
        <a:gradFill rotWithShape="0">
          <a:gsLst>
            <a:gs pos="0">
              <a:srgbClr val="FF0000"/>
            </a:gs>
            <a:gs pos="60000">
              <a:srgbClr val="FF0000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Extract Sentences</a:t>
          </a:r>
          <a:endParaRPr lang="ja-JP" altLang="en-US" sz="600" b="1">
            <a:latin typeface="Optima" pitchFamily="34" charset="0"/>
          </a:endParaRPr>
        </a:p>
      </dgm:t>
    </dgm:pt>
    <dgm:pt modelId="{5F9EE10B-3E05-4D7B-A3FD-9CEF52A76644}" type="sibTrans" cxnId="{0B68D99A-206F-4048-AA26-40476EB262E7}">
      <dgm:prSet/>
      <dgm:spPr/>
      <dgm:t>
        <a:bodyPr/>
        <a:lstStyle/>
        <a:p>
          <a:endParaRPr lang="ja-JP" altLang="en-US"/>
        </a:p>
      </dgm:t>
    </dgm:pt>
    <dgm:pt modelId="{6342EDD3-F779-4DFE-BE2E-82BC67A60218}" type="parTrans" cxnId="{0B68D99A-206F-4048-AA26-40476EB262E7}">
      <dgm:prSet/>
      <dgm:spPr/>
      <dgm:t>
        <a:bodyPr/>
        <a:lstStyle/>
        <a:p>
          <a:endParaRPr lang="ja-JP" altLang="en-US"/>
        </a:p>
      </dgm:t>
    </dgm:pt>
    <dgm:pt modelId="{413F41C5-4DF2-46DD-86E8-73438BFBB327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Score Terms in </a:t>
          </a:r>
          <a:r>
            <a:rPr lang="en-US" altLang="ja-JP" sz="600" b="1" dirty="0" err="1" smtClean="0">
              <a:latin typeface="Optima" pitchFamily="34" charset="0"/>
            </a:rPr>
            <a:t>Tuples</a:t>
          </a:r>
          <a:endParaRPr lang="ja-JP" altLang="en-US" sz="600" b="1">
            <a:latin typeface="Optima" pitchFamily="34" charset="0"/>
          </a:endParaRPr>
        </a:p>
      </dgm:t>
    </dgm:pt>
    <dgm:pt modelId="{A2C78506-623D-4335-A5B2-643E7804DDC0}" type="parTrans" cxnId="{D1B89C4D-0856-4B40-93F9-90E7395A7823}">
      <dgm:prSet/>
      <dgm:spPr/>
      <dgm:t>
        <a:bodyPr/>
        <a:lstStyle/>
        <a:p>
          <a:endParaRPr lang="ja-JP" altLang="en-US"/>
        </a:p>
      </dgm:t>
    </dgm:pt>
    <dgm:pt modelId="{1CAF5042-F200-4155-BBB4-AC8ABBF4F7F7}" type="sibTrans" cxnId="{D1B89C4D-0856-4B40-93F9-90E7395A7823}">
      <dgm:prSet/>
      <dgm:spPr/>
      <dgm:t>
        <a:bodyPr/>
        <a:lstStyle/>
        <a:p>
          <a:endParaRPr lang="ja-JP" altLang="en-US"/>
        </a:p>
      </dgm:t>
    </dgm:pt>
    <dgm:pt modelId="{E00252B3-9F21-4425-98F9-29572FAAEC51}">
      <dgm:prSet/>
      <dgm:spPr/>
      <dgm:t>
        <a:bodyPr/>
        <a:lstStyle/>
        <a:p>
          <a:r>
            <a:rPr lang="en-US" altLang="ja-JP" b="1" dirty="0" smtClean="0">
              <a:latin typeface="Optima" pitchFamily="34" charset="0"/>
            </a:rPr>
            <a:t>Generate New Queries</a:t>
          </a:r>
          <a:endParaRPr lang="ja-JP" altLang="en-US" b="1">
            <a:latin typeface="Optima" pitchFamily="34" charset="0"/>
          </a:endParaRPr>
        </a:p>
      </dgm:t>
    </dgm:pt>
    <dgm:pt modelId="{6DCC31C3-688E-40E7-9FED-F3F25B9EC948}" type="parTrans" cxnId="{A170FB91-D503-4EBD-B837-A634F86F1D03}">
      <dgm:prSet/>
      <dgm:spPr/>
      <dgm:t>
        <a:bodyPr/>
        <a:lstStyle/>
        <a:p>
          <a:endParaRPr lang="ja-JP" altLang="en-US"/>
        </a:p>
      </dgm:t>
    </dgm:pt>
    <dgm:pt modelId="{DC03AB11-CEAB-4652-B638-2668B2402345}" type="sibTrans" cxnId="{A170FB91-D503-4EBD-B837-A634F86F1D03}">
      <dgm:prSet/>
      <dgm:spPr/>
      <dgm:t>
        <a:bodyPr/>
        <a:lstStyle/>
        <a:p>
          <a:endParaRPr lang="ja-JP" altLang="en-US"/>
        </a:p>
      </dgm:t>
    </dgm:pt>
    <dgm:pt modelId="{AE2D80FC-4D8D-4176-A0A5-CAC907F50779}" type="pres">
      <dgm:prSet presAssocID="{517C8E11-CBEC-4D0D-A1A5-7B2B2B436040}" presName="cycle" presStyleCnt="0">
        <dgm:presLayoutVars>
          <dgm:dir/>
          <dgm:resizeHandles val="exact"/>
        </dgm:presLayoutVars>
      </dgm:prSet>
      <dgm:spPr/>
    </dgm:pt>
    <dgm:pt modelId="{1BE2996E-CDCB-4C6E-A015-E38253284BB3}" type="pres">
      <dgm:prSet presAssocID="{60A7FDF4-D3B3-4687-90EB-86D9708FD7D8}" presName="node" presStyleLbl="node1" presStyleIdx="0" presStyleCnt="6" custScaleX="105263" custScaleY="10526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9E772127-7B2B-4C7A-BA4A-151A13B389F8}" type="pres">
      <dgm:prSet presAssocID="{8842BA56-BA9E-4ADA-BB31-11050B32680B}" presName="sibTrans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7327AF1A-7903-4926-B6E2-47414D2AE69C}" type="pres">
      <dgm:prSet presAssocID="{8842BA56-BA9E-4ADA-BB31-11050B32680B}" presName="connectorText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18D14DC6-5186-4E10-A4E7-24A3668BAD71}" type="pres">
      <dgm:prSet presAssocID="{31C514BF-031E-403F-9FE7-58E6A60D852C}" presName="node" presStyleLbl="node1" presStyleIdx="1" presStyleCnt="6" custScaleX="108991" custScaleY="108991" custRadScaleRad="114297" custRadScaleInc="1352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318433E-835C-4243-9CCD-12025E46A9DD}" type="pres">
      <dgm:prSet presAssocID="{5F9EE10B-3E05-4D7B-A3FD-9CEF52A76644}" presName="sibTrans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6C3017A2-997D-4BD7-A4DD-AB774586891B}" type="pres">
      <dgm:prSet presAssocID="{5F9EE10B-3E05-4D7B-A3FD-9CEF52A76644}" presName="connectorText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9F00228C-0D46-47A4-B7F3-0FD7F9F89E33}" type="pres">
      <dgm:prSet presAssocID="{7EFDB3CB-B828-482D-942C-C081B3B61363}" presName="node" presStyleLbl="node1" presStyleIdx="2" presStyleCnt="6" custRadScaleRad="115117" custRadScaleInc="-141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3A459ECA-6B53-4697-A9B7-856713EB7DAE}" type="pres">
      <dgm:prSet presAssocID="{24C82B8D-E384-4933-85C7-50B03ACB04D9}" presName="sibTrans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2BC4BF1E-8300-473C-AD75-861F9A3B161E}" type="pres">
      <dgm:prSet presAssocID="{24C82B8D-E384-4933-85C7-50B03ACB04D9}" presName="connectorText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963B6954-978C-4B1A-92D7-66C4327508F2}" type="pres">
      <dgm:prSet presAssocID="{DD5E5880-AE31-475D-9EE0-F3CA570CDA0C}" presName="node" presStyleLbl="node1" presStyleIdx="3" presStyleCnt="6" custScaleX="103010" custScaleY="103010" custRadScaleRad="9668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D2B36BA6-08C3-4734-B72B-DD7ED7D873A8}" type="pres">
      <dgm:prSet presAssocID="{50ED1F96-2B48-435F-9153-43674FCA2F2C}" presName="sibTrans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ACD3A003-A5D4-4ACE-96AD-5E2D680092DE}" type="pres">
      <dgm:prSet presAssocID="{50ED1F96-2B48-435F-9153-43674FCA2F2C}" presName="connectorText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0822BD70-137C-4E50-AF3B-698A778853CA}" type="pres">
      <dgm:prSet presAssocID="{413F41C5-4DF2-46DD-86E8-73438BFBB327}" presName="node" presStyleLbl="node1" presStyleIdx="4" presStyleCnt="6" custScaleX="103229" custScaleY="103229" custRadScaleRad="113738" custRadScaleInc="1306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19B03A4-E8F7-4714-AE70-FB87219524DE}" type="pres">
      <dgm:prSet presAssocID="{1CAF5042-F200-4155-BBB4-AC8ABBF4F7F7}" presName="sibTrans" presStyleLbl="sibTrans2D1" presStyleIdx="4" presStyleCnt="6" custAng="21570053"/>
      <dgm:spPr/>
      <dgm:t>
        <a:bodyPr/>
        <a:lstStyle/>
        <a:p>
          <a:endParaRPr kumimoji="1" lang="ja-JP" altLang="en-US"/>
        </a:p>
      </dgm:t>
    </dgm:pt>
    <dgm:pt modelId="{213446CB-9BE5-4932-97CC-354A6686A8C7}" type="pres">
      <dgm:prSet presAssocID="{1CAF5042-F200-4155-BBB4-AC8ABBF4F7F7}" presName="connectorText" presStyleLbl="sibTrans2D1" presStyleIdx="4" presStyleCnt="6"/>
      <dgm:spPr/>
      <dgm:t>
        <a:bodyPr/>
        <a:lstStyle/>
        <a:p>
          <a:endParaRPr kumimoji="1" lang="ja-JP" altLang="en-US"/>
        </a:p>
      </dgm:t>
    </dgm:pt>
    <dgm:pt modelId="{D5534CB1-8721-4B4B-AECA-5021661D3A70}" type="pres">
      <dgm:prSet presAssocID="{E00252B3-9F21-4425-98F9-29572FAAEC51}" presName="node" presStyleLbl="node1" presStyleIdx="5" presStyleCnt="6" custRadScaleRad="112506" custRadScaleInc="-140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C0887FB7-A65F-48BB-AC54-7C92227EBE21}" type="pres">
      <dgm:prSet presAssocID="{DC03AB11-CEAB-4652-B638-2668B2402345}" presName="sibTrans" presStyleLbl="sibTrans2D1" presStyleIdx="5" presStyleCnt="6"/>
      <dgm:spPr/>
      <dgm:t>
        <a:bodyPr/>
        <a:lstStyle/>
        <a:p>
          <a:endParaRPr kumimoji="1" lang="ja-JP" altLang="en-US"/>
        </a:p>
      </dgm:t>
    </dgm:pt>
    <dgm:pt modelId="{AE702DD7-C0EF-4265-99C3-B866CEEF5D50}" type="pres">
      <dgm:prSet presAssocID="{DC03AB11-CEAB-4652-B638-2668B2402345}" presName="connectorText" presStyleLbl="sibTrans2D1" presStyleIdx="5" presStyleCnt="6"/>
      <dgm:spPr/>
      <dgm:t>
        <a:bodyPr/>
        <a:lstStyle/>
        <a:p>
          <a:endParaRPr kumimoji="1" lang="ja-JP" altLang="en-US"/>
        </a:p>
      </dgm:t>
    </dgm:pt>
  </dgm:ptLst>
  <dgm:cxnLst>
    <dgm:cxn modelId="{A68248A3-FD39-4847-838A-3E0F8C5C64CE}" type="presOf" srcId="{24C82B8D-E384-4933-85C7-50B03ACB04D9}" destId="{2BC4BF1E-8300-473C-AD75-861F9A3B161E}" srcOrd="1" destOrd="0" presId="urn:microsoft.com/office/officeart/2005/8/layout/cycle2"/>
    <dgm:cxn modelId="{353A68FC-9BA0-4919-8C3C-795AECB19F70}" type="presOf" srcId="{517C8E11-CBEC-4D0D-A1A5-7B2B2B436040}" destId="{AE2D80FC-4D8D-4176-A0A5-CAC907F50779}" srcOrd="0" destOrd="0" presId="urn:microsoft.com/office/officeart/2005/8/layout/cycle2"/>
    <dgm:cxn modelId="{479F79F1-049E-4E47-B3DE-8414C677FC83}" type="presOf" srcId="{31C514BF-031E-403F-9FE7-58E6A60D852C}" destId="{18D14DC6-5186-4E10-A4E7-24A3668BAD71}" srcOrd="0" destOrd="0" presId="urn:microsoft.com/office/officeart/2005/8/layout/cycle2"/>
    <dgm:cxn modelId="{6712E857-8B02-45EF-AF43-B2494998BF60}" type="presOf" srcId="{8842BA56-BA9E-4ADA-BB31-11050B32680B}" destId="{9E772127-7B2B-4C7A-BA4A-151A13B389F8}" srcOrd="0" destOrd="0" presId="urn:microsoft.com/office/officeart/2005/8/layout/cycle2"/>
    <dgm:cxn modelId="{199B9491-84E3-4C24-AE94-928BBC7FD9A3}" type="presOf" srcId="{DC03AB11-CEAB-4652-B638-2668B2402345}" destId="{C0887FB7-A65F-48BB-AC54-7C92227EBE21}" srcOrd="0" destOrd="0" presId="urn:microsoft.com/office/officeart/2005/8/layout/cycle2"/>
    <dgm:cxn modelId="{FB63FC6B-8A86-4FE0-B611-845755D5D15B}" type="presOf" srcId="{60A7FDF4-D3B3-4687-90EB-86D9708FD7D8}" destId="{1BE2996E-CDCB-4C6E-A015-E38253284BB3}" srcOrd="0" destOrd="0" presId="urn:microsoft.com/office/officeart/2005/8/layout/cycle2"/>
    <dgm:cxn modelId="{4161DF5B-C562-41FC-BA40-79851FD766B3}" type="presOf" srcId="{24C82B8D-E384-4933-85C7-50B03ACB04D9}" destId="{3A459ECA-6B53-4697-A9B7-856713EB7DAE}" srcOrd="0" destOrd="0" presId="urn:microsoft.com/office/officeart/2005/8/layout/cycle2"/>
    <dgm:cxn modelId="{A170FB91-D503-4EBD-B837-A634F86F1D03}" srcId="{517C8E11-CBEC-4D0D-A1A5-7B2B2B436040}" destId="{E00252B3-9F21-4425-98F9-29572FAAEC51}" srcOrd="5" destOrd="0" parTransId="{6DCC31C3-688E-40E7-9FED-F3F25B9EC948}" sibTransId="{DC03AB11-CEAB-4652-B638-2668B2402345}"/>
    <dgm:cxn modelId="{453AE0FE-56CB-455F-9AD2-6BE155B54DD0}" type="presOf" srcId="{7EFDB3CB-B828-482D-942C-C081B3B61363}" destId="{9F00228C-0D46-47A4-B7F3-0FD7F9F89E33}" srcOrd="0" destOrd="0" presId="urn:microsoft.com/office/officeart/2005/8/layout/cycle2"/>
    <dgm:cxn modelId="{28B551B6-263A-4BC1-854C-58DC5B6D0F64}" srcId="{517C8E11-CBEC-4D0D-A1A5-7B2B2B436040}" destId="{60A7FDF4-D3B3-4687-90EB-86D9708FD7D8}" srcOrd="0" destOrd="0" parTransId="{5454B3D9-13A9-4410-AD5D-B169607F02FA}" sibTransId="{8842BA56-BA9E-4ADA-BB31-11050B32680B}"/>
    <dgm:cxn modelId="{163714DD-835B-43BC-B0CD-088A2BDC4C54}" type="presOf" srcId="{413F41C5-4DF2-46DD-86E8-73438BFBB327}" destId="{0822BD70-137C-4E50-AF3B-698A778853CA}" srcOrd="0" destOrd="0" presId="urn:microsoft.com/office/officeart/2005/8/layout/cycle2"/>
    <dgm:cxn modelId="{7DDCD739-433D-4B77-9640-1CF8D0CD968D}" type="presOf" srcId="{50ED1F96-2B48-435F-9153-43674FCA2F2C}" destId="{D2B36BA6-08C3-4734-B72B-DD7ED7D873A8}" srcOrd="0" destOrd="0" presId="urn:microsoft.com/office/officeart/2005/8/layout/cycle2"/>
    <dgm:cxn modelId="{FC21CFB9-5035-4418-A322-4261C968BDDD}" type="presOf" srcId="{DC03AB11-CEAB-4652-B638-2668B2402345}" destId="{AE702DD7-C0EF-4265-99C3-B866CEEF5D50}" srcOrd="1" destOrd="0" presId="urn:microsoft.com/office/officeart/2005/8/layout/cycle2"/>
    <dgm:cxn modelId="{33873193-1200-4268-9D81-CAE03D385F21}" type="presOf" srcId="{5F9EE10B-3E05-4D7B-A3FD-9CEF52A76644}" destId="{6C3017A2-997D-4BD7-A4DD-AB774586891B}" srcOrd="1" destOrd="0" presId="urn:microsoft.com/office/officeart/2005/8/layout/cycle2"/>
    <dgm:cxn modelId="{D1B89C4D-0856-4B40-93F9-90E7395A7823}" srcId="{517C8E11-CBEC-4D0D-A1A5-7B2B2B436040}" destId="{413F41C5-4DF2-46DD-86E8-73438BFBB327}" srcOrd="4" destOrd="0" parTransId="{A2C78506-623D-4335-A5B2-643E7804DDC0}" sibTransId="{1CAF5042-F200-4155-BBB4-AC8ABBF4F7F7}"/>
    <dgm:cxn modelId="{8F81C294-C410-4D82-90CB-464DEDB2D8A6}" srcId="{517C8E11-CBEC-4D0D-A1A5-7B2B2B436040}" destId="{DD5E5880-AE31-475D-9EE0-F3CA570CDA0C}" srcOrd="3" destOrd="0" parTransId="{E18DD3CA-E5D2-4156-8FEA-2006A184EF14}" sibTransId="{50ED1F96-2B48-435F-9153-43674FCA2F2C}"/>
    <dgm:cxn modelId="{5CAF475F-F678-47DC-88DF-CF5D8ED218AF}" type="presOf" srcId="{5F9EE10B-3E05-4D7B-A3FD-9CEF52A76644}" destId="{7318433E-835C-4243-9CCD-12025E46A9DD}" srcOrd="0" destOrd="0" presId="urn:microsoft.com/office/officeart/2005/8/layout/cycle2"/>
    <dgm:cxn modelId="{1E944B0A-8971-413F-B2B0-6FAEE2C63C62}" type="presOf" srcId="{8842BA56-BA9E-4ADA-BB31-11050B32680B}" destId="{7327AF1A-7903-4926-B6E2-47414D2AE69C}" srcOrd="1" destOrd="0" presId="urn:microsoft.com/office/officeart/2005/8/layout/cycle2"/>
    <dgm:cxn modelId="{0B68D99A-206F-4048-AA26-40476EB262E7}" srcId="{517C8E11-CBEC-4D0D-A1A5-7B2B2B436040}" destId="{31C514BF-031E-403F-9FE7-58E6A60D852C}" srcOrd="1" destOrd="0" parTransId="{6342EDD3-F779-4DFE-BE2E-82BC67A60218}" sibTransId="{5F9EE10B-3E05-4D7B-A3FD-9CEF52A76644}"/>
    <dgm:cxn modelId="{0427C797-BCC6-4A39-924E-F8124AACAD03}" type="presOf" srcId="{50ED1F96-2B48-435F-9153-43674FCA2F2C}" destId="{ACD3A003-A5D4-4ACE-96AD-5E2D680092DE}" srcOrd="1" destOrd="0" presId="urn:microsoft.com/office/officeart/2005/8/layout/cycle2"/>
    <dgm:cxn modelId="{77F991EA-169E-4AE0-AC56-709018EF7462}" srcId="{517C8E11-CBEC-4D0D-A1A5-7B2B2B436040}" destId="{7EFDB3CB-B828-482D-942C-C081B3B61363}" srcOrd="2" destOrd="0" parTransId="{49886155-311D-4028-905E-A9222C26B524}" sibTransId="{24C82B8D-E384-4933-85C7-50B03ACB04D9}"/>
    <dgm:cxn modelId="{3749004F-58E1-4D55-9BE8-96F41400A21D}" type="presOf" srcId="{1CAF5042-F200-4155-BBB4-AC8ABBF4F7F7}" destId="{213446CB-9BE5-4932-97CC-354A6686A8C7}" srcOrd="1" destOrd="0" presId="urn:microsoft.com/office/officeart/2005/8/layout/cycle2"/>
    <dgm:cxn modelId="{CE23F377-E224-4907-820C-139A3CB4BF1F}" type="presOf" srcId="{1CAF5042-F200-4155-BBB4-AC8ABBF4F7F7}" destId="{719B03A4-E8F7-4714-AE70-FB87219524DE}" srcOrd="0" destOrd="0" presId="urn:microsoft.com/office/officeart/2005/8/layout/cycle2"/>
    <dgm:cxn modelId="{2BF80B88-91B2-4FB6-8220-C621D591E1FC}" type="presOf" srcId="{E00252B3-9F21-4425-98F9-29572FAAEC51}" destId="{D5534CB1-8721-4B4B-AECA-5021661D3A70}" srcOrd="0" destOrd="0" presId="urn:microsoft.com/office/officeart/2005/8/layout/cycle2"/>
    <dgm:cxn modelId="{2EA68243-64F9-45D8-907E-C550A94C7901}" type="presOf" srcId="{DD5E5880-AE31-475D-9EE0-F3CA570CDA0C}" destId="{963B6954-978C-4B1A-92D7-66C4327508F2}" srcOrd="0" destOrd="0" presId="urn:microsoft.com/office/officeart/2005/8/layout/cycle2"/>
    <dgm:cxn modelId="{2079442D-3006-4A71-9283-51065D328452}" type="presParOf" srcId="{AE2D80FC-4D8D-4176-A0A5-CAC907F50779}" destId="{1BE2996E-CDCB-4C6E-A015-E38253284BB3}" srcOrd="0" destOrd="0" presId="urn:microsoft.com/office/officeart/2005/8/layout/cycle2"/>
    <dgm:cxn modelId="{634DB020-136B-4CF9-B7C6-17A7DC803BE3}" type="presParOf" srcId="{AE2D80FC-4D8D-4176-A0A5-CAC907F50779}" destId="{9E772127-7B2B-4C7A-BA4A-151A13B389F8}" srcOrd="1" destOrd="0" presId="urn:microsoft.com/office/officeart/2005/8/layout/cycle2"/>
    <dgm:cxn modelId="{9878703E-5CFA-474A-92E7-A4FD16C212B9}" type="presParOf" srcId="{9E772127-7B2B-4C7A-BA4A-151A13B389F8}" destId="{7327AF1A-7903-4926-B6E2-47414D2AE69C}" srcOrd="0" destOrd="0" presId="urn:microsoft.com/office/officeart/2005/8/layout/cycle2"/>
    <dgm:cxn modelId="{84B86AA5-5155-4ED1-9DCA-4566ACA72C66}" type="presParOf" srcId="{AE2D80FC-4D8D-4176-A0A5-CAC907F50779}" destId="{18D14DC6-5186-4E10-A4E7-24A3668BAD71}" srcOrd="2" destOrd="0" presId="urn:microsoft.com/office/officeart/2005/8/layout/cycle2"/>
    <dgm:cxn modelId="{41402FC6-5397-4AF0-B8B4-1904828B02AF}" type="presParOf" srcId="{AE2D80FC-4D8D-4176-A0A5-CAC907F50779}" destId="{7318433E-835C-4243-9CCD-12025E46A9DD}" srcOrd="3" destOrd="0" presId="urn:microsoft.com/office/officeart/2005/8/layout/cycle2"/>
    <dgm:cxn modelId="{61B2685B-0390-4ED3-BBF2-F6252F04E1D9}" type="presParOf" srcId="{7318433E-835C-4243-9CCD-12025E46A9DD}" destId="{6C3017A2-997D-4BD7-A4DD-AB774586891B}" srcOrd="0" destOrd="0" presId="urn:microsoft.com/office/officeart/2005/8/layout/cycle2"/>
    <dgm:cxn modelId="{A09A1441-B28C-496C-8927-8F55D804DD69}" type="presParOf" srcId="{AE2D80FC-4D8D-4176-A0A5-CAC907F50779}" destId="{9F00228C-0D46-47A4-B7F3-0FD7F9F89E33}" srcOrd="4" destOrd="0" presId="urn:microsoft.com/office/officeart/2005/8/layout/cycle2"/>
    <dgm:cxn modelId="{09AC49C6-3DCA-4706-AE41-AE0133D4D442}" type="presParOf" srcId="{AE2D80FC-4D8D-4176-A0A5-CAC907F50779}" destId="{3A459ECA-6B53-4697-A9B7-856713EB7DAE}" srcOrd="5" destOrd="0" presId="urn:microsoft.com/office/officeart/2005/8/layout/cycle2"/>
    <dgm:cxn modelId="{8C2A6C29-B85E-4787-9050-DA455FC87792}" type="presParOf" srcId="{3A459ECA-6B53-4697-A9B7-856713EB7DAE}" destId="{2BC4BF1E-8300-473C-AD75-861F9A3B161E}" srcOrd="0" destOrd="0" presId="urn:microsoft.com/office/officeart/2005/8/layout/cycle2"/>
    <dgm:cxn modelId="{71BC0D83-3A80-49B2-AB0F-1364E4FC4644}" type="presParOf" srcId="{AE2D80FC-4D8D-4176-A0A5-CAC907F50779}" destId="{963B6954-978C-4B1A-92D7-66C4327508F2}" srcOrd="6" destOrd="0" presId="urn:microsoft.com/office/officeart/2005/8/layout/cycle2"/>
    <dgm:cxn modelId="{41130AA7-9BC7-43F0-93FD-9EED071017D2}" type="presParOf" srcId="{AE2D80FC-4D8D-4176-A0A5-CAC907F50779}" destId="{D2B36BA6-08C3-4734-B72B-DD7ED7D873A8}" srcOrd="7" destOrd="0" presId="urn:microsoft.com/office/officeart/2005/8/layout/cycle2"/>
    <dgm:cxn modelId="{71D9D550-8050-4BF9-841D-8E2401C2A96A}" type="presParOf" srcId="{D2B36BA6-08C3-4734-B72B-DD7ED7D873A8}" destId="{ACD3A003-A5D4-4ACE-96AD-5E2D680092DE}" srcOrd="0" destOrd="0" presId="urn:microsoft.com/office/officeart/2005/8/layout/cycle2"/>
    <dgm:cxn modelId="{D9BD6731-70C4-4605-A2D8-CBE35D87F163}" type="presParOf" srcId="{AE2D80FC-4D8D-4176-A0A5-CAC907F50779}" destId="{0822BD70-137C-4E50-AF3B-698A778853CA}" srcOrd="8" destOrd="0" presId="urn:microsoft.com/office/officeart/2005/8/layout/cycle2"/>
    <dgm:cxn modelId="{264D9534-E420-4556-A124-8B311197C1F8}" type="presParOf" srcId="{AE2D80FC-4D8D-4176-A0A5-CAC907F50779}" destId="{719B03A4-E8F7-4714-AE70-FB87219524DE}" srcOrd="9" destOrd="0" presId="urn:microsoft.com/office/officeart/2005/8/layout/cycle2"/>
    <dgm:cxn modelId="{9ADA9413-D11A-4649-B582-FDA495BC1CBE}" type="presParOf" srcId="{719B03A4-E8F7-4714-AE70-FB87219524DE}" destId="{213446CB-9BE5-4932-97CC-354A6686A8C7}" srcOrd="0" destOrd="0" presId="urn:microsoft.com/office/officeart/2005/8/layout/cycle2"/>
    <dgm:cxn modelId="{BEEFD23A-A33A-440E-B5A8-E2BA8A9D23C2}" type="presParOf" srcId="{AE2D80FC-4D8D-4176-A0A5-CAC907F50779}" destId="{D5534CB1-8721-4B4B-AECA-5021661D3A70}" srcOrd="10" destOrd="0" presId="urn:microsoft.com/office/officeart/2005/8/layout/cycle2"/>
    <dgm:cxn modelId="{2CFBA9E6-5358-4643-BC41-680D65997519}" type="presParOf" srcId="{AE2D80FC-4D8D-4176-A0A5-CAC907F50779}" destId="{C0887FB7-A65F-48BB-AC54-7C92227EBE21}" srcOrd="11" destOrd="0" presId="urn:microsoft.com/office/officeart/2005/8/layout/cycle2"/>
    <dgm:cxn modelId="{81C22318-797E-435A-A8A5-BDF926900633}" type="presParOf" srcId="{C0887FB7-A65F-48BB-AC54-7C92227EBE21}" destId="{AE702DD7-C0EF-4265-99C3-B866CEEF5D50}" srcOrd="0" destOrd="0" presId="urn:microsoft.com/office/officeart/2005/8/layout/cycle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2185AB7-FD74-403F-923D-0AA7E499F5C6}" type="doc">
      <dgm:prSet loTypeId="urn:microsoft.com/office/officeart/2005/8/layout/hProcess9" loCatId="process" qsTypeId="urn:microsoft.com/office/officeart/2005/8/quickstyle/3d7" qsCatId="3D" csTypeId="urn:microsoft.com/office/officeart/2005/8/colors/accent3_5" csCatId="accent3" phldr="1"/>
      <dgm:spPr/>
    </dgm:pt>
    <dgm:pt modelId="{8166832B-88A6-40B9-BB31-C21AF160C4B4}">
      <dgm:prSet phldrT="[Text]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kumimoji="1" lang="en-US" altLang="ja-JP" b="1" dirty="0" smtClean="0">
              <a:latin typeface="Optima" pitchFamily="34" charset="0"/>
            </a:rPr>
            <a:t>Bayesian Classifier</a:t>
          </a:r>
          <a:endParaRPr kumimoji="1" lang="ja-JP" altLang="en-US" b="1">
            <a:latin typeface="Optima" pitchFamily="34" charset="0"/>
          </a:endParaRPr>
        </a:p>
      </dgm:t>
    </dgm:pt>
    <dgm:pt modelId="{6CFF5CC3-5F05-4478-8C2A-7705B5CEAF40}" type="parTrans" cxnId="{349FA60E-D081-4D8E-91CB-E2304FFD4FE1}">
      <dgm:prSet/>
      <dgm:spPr/>
      <dgm:t>
        <a:bodyPr/>
        <a:lstStyle/>
        <a:p>
          <a:endParaRPr kumimoji="1" lang="ja-JP" altLang="en-US"/>
        </a:p>
      </dgm:t>
    </dgm:pt>
    <dgm:pt modelId="{D0992EA2-5DA2-406D-BC62-05ABD3755D5C}" type="sibTrans" cxnId="{349FA60E-D081-4D8E-91CB-E2304FFD4FE1}">
      <dgm:prSet/>
      <dgm:spPr/>
      <dgm:t>
        <a:bodyPr/>
        <a:lstStyle/>
        <a:p>
          <a:endParaRPr kumimoji="1" lang="ja-JP" altLang="en-US"/>
        </a:p>
      </dgm:t>
    </dgm:pt>
    <dgm:pt modelId="{1FB2E08F-2F33-4D4E-985B-4F1D40FFE96A}">
      <dgm:prSet phldrT="[Text]"/>
      <dgm:spPr>
        <a:solidFill>
          <a:srgbClr val="00B0F0">
            <a:alpha val="70000"/>
          </a:srgbClr>
        </a:solidFill>
      </dgm:spPr>
      <dgm:t>
        <a:bodyPr/>
        <a:lstStyle/>
        <a:p>
          <a:r>
            <a:rPr kumimoji="1" lang="en-US" altLang="ja-JP" b="1" dirty="0" smtClean="0">
              <a:latin typeface="Optima" pitchFamily="34" charset="0"/>
            </a:rPr>
            <a:t>Binary Classify as Causal or Not</a:t>
          </a:r>
          <a:endParaRPr kumimoji="1" lang="ja-JP" altLang="en-US" b="1">
            <a:latin typeface="Optima" pitchFamily="34" charset="0"/>
          </a:endParaRPr>
        </a:p>
      </dgm:t>
    </dgm:pt>
    <dgm:pt modelId="{C2FBDFF8-3C48-4C92-AAC1-707922D4C611}" type="parTrans" cxnId="{73C7FB68-A7C3-42BD-8FC5-1B391428B587}">
      <dgm:prSet/>
      <dgm:spPr/>
      <dgm:t>
        <a:bodyPr/>
        <a:lstStyle/>
        <a:p>
          <a:endParaRPr kumimoji="1" lang="ja-JP" altLang="en-US"/>
        </a:p>
      </dgm:t>
    </dgm:pt>
    <dgm:pt modelId="{EC2F707C-87AB-4730-8B13-15A910E02F1D}" type="sibTrans" cxnId="{73C7FB68-A7C3-42BD-8FC5-1B391428B587}">
      <dgm:prSet/>
      <dgm:spPr/>
      <dgm:t>
        <a:bodyPr/>
        <a:lstStyle/>
        <a:p>
          <a:endParaRPr kumimoji="1" lang="ja-JP" altLang="en-US"/>
        </a:p>
      </dgm:t>
    </dgm:pt>
    <dgm:pt modelId="{5A696243-3079-4302-B52C-7E879DB82B72}">
      <dgm:prSet phldrT="[Text]"/>
      <dgm:spPr>
        <a:gradFill flip="none" rotWithShape="1">
          <a:gsLst>
            <a:gs pos="96000">
              <a:srgbClr val="FF0000"/>
            </a:gs>
            <a:gs pos="84000">
              <a:srgbClr val="FF0000"/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kumimoji="1" lang="en-US" altLang="ja-JP" b="1" dirty="0" smtClean="0">
              <a:latin typeface="Optima" pitchFamily="34" charset="0"/>
            </a:rPr>
            <a:t>Only Process Causal Sentences</a:t>
          </a:r>
          <a:endParaRPr kumimoji="1" lang="ja-JP" altLang="en-US" b="1">
            <a:latin typeface="Optima" pitchFamily="34" charset="0"/>
          </a:endParaRPr>
        </a:p>
      </dgm:t>
    </dgm:pt>
    <dgm:pt modelId="{20781E18-8B08-4354-B500-46693FA9E8DF}" type="parTrans" cxnId="{89ADFDCB-A668-4C12-B03D-C5A46E71ABE8}">
      <dgm:prSet/>
      <dgm:spPr/>
      <dgm:t>
        <a:bodyPr/>
        <a:lstStyle/>
        <a:p>
          <a:endParaRPr kumimoji="1" lang="ja-JP" altLang="en-US"/>
        </a:p>
      </dgm:t>
    </dgm:pt>
    <dgm:pt modelId="{6912CD42-108E-49A6-AC7F-D04ABEAD7FA9}" type="sibTrans" cxnId="{89ADFDCB-A668-4C12-B03D-C5A46E71ABE8}">
      <dgm:prSet/>
      <dgm:spPr/>
      <dgm:t>
        <a:bodyPr/>
        <a:lstStyle/>
        <a:p>
          <a:endParaRPr kumimoji="1" lang="ja-JP" altLang="en-US"/>
        </a:p>
      </dgm:t>
    </dgm:pt>
    <dgm:pt modelId="{EDD70745-D14D-4848-BA4A-CD35F2E84CC2}" type="pres">
      <dgm:prSet presAssocID="{22185AB7-FD74-403F-923D-0AA7E499F5C6}" presName="CompostProcess" presStyleCnt="0">
        <dgm:presLayoutVars>
          <dgm:dir/>
          <dgm:resizeHandles val="exact"/>
        </dgm:presLayoutVars>
      </dgm:prSet>
      <dgm:spPr/>
    </dgm:pt>
    <dgm:pt modelId="{9B27509A-F169-4495-9DDC-FCD430376648}" type="pres">
      <dgm:prSet presAssocID="{22185AB7-FD74-403F-923D-0AA7E499F5C6}" presName="arrow" presStyleLbl="bgShp" presStyleIdx="0" presStyleCnt="1"/>
      <dgm:spPr/>
    </dgm:pt>
    <dgm:pt modelId="{11727A53-FEE7-4D83-B320-41A9AC01B42B}" type="pres">
      <dgm:prSet presAssocID="{22185AB7-FD74-403F-923D-0AA7E499F5C6}" presName="linearProcess" presStyleCnt="0"/>
      <dgm:spPr/>
    </dgm:pt>
    <dgm:pt modelId="{8ED3EA78-2D48-473A-875D-5D769824AB1A}" type="pres">
      <dgm:prSet presAssocID="{8166832B-88A6-40B9-BB31-C21AF160C4B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7594787-E463-4CC1-B18E-DD3EB83883B7}" type="pres">
      <dgm:prSet presAssocID="{D0992EA2-5DA2-406D-BC62-05ABD3755D5C}" presName="sibTrans" presStyleCnt="0"/>
      <dgm:spPr/>
    </dgm:pt>
    <dgm:pt modelId="{AC4BF617-CD65-4346-ADF6-5EF154DDE06A}" type="pres">
      <dgm:prSet presAssocID="{1FB2E08F-2F33-4D4E-985B-4F1D40FFE96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2E71623-68C3-4DC1-A5BB-BDB6E8A3F6E1}" type="pres">
      <dgm:prSet presAssocID="{EC2F707C-87AB-4730-8B13-15A910E02F1D}" presName="sibTrans" presStyleCnt="0"/>
      <dgm:spPr/>
    </dgm:pt>
    <dgm:pt modelId="{F9B5E048-D7CD-4B42-966D-86BE14586F35}" type="pres">
      <dgm:prSet presAssocID="{5A696243-3079-4302-B52C-7E879DB82B7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3C7FB68-A7C3-42BD-8FC5-1B391428B587}" srcId="{22185AB7-FD74-403F-923D-0AA7E499F5C6}" destId="{1FB2E08F-2F33-4D4E-985B-4F1D40FFE96A}" srcOrd="1" destOrd="0" parTransId="{C2FBDFF8-3C48-4C92-AAC1-707922D4C611}" sibTransId="{EC2F707C-87AB-4730-8B13-15A910E02F1D}"/>
    <dgm:cxn modelId="{AC2342E9-104C-46C0-98DE-AE272834CC34}" type="presOf" srcId="{5A696243-3079-4302-B52C-7E879DB82B72}" destId="{F9B5E048-D7CD-4B42-966D-86BE14586F35}" srcOrd="0" destOrd="0" presId="urn:microsoft.com/office/officeart/2005/8/layout/hProcess9"/>
    <dgm:cxn modelId="{89ADFDCB-A668-4C12-B03D-C5A46E71ABE8}" srcId="{22185AB7-FD74-403F-923D-0AA7E499F5C6}" destId="{5A696243-3079-4302-B52C-7E879DB82B72}" srcOrd="2" destOrd="0" parTransId="{20781E18-8B08-4354-B500-46693FA9E8DF}" sibTransId="{6912CD42-108E-49A6-AC7F-D04ABEAD7FA9}"/>
    <dgm:cxn modelId="{15BB05CD-05A9-404F-BD4D-2DF3A5102BC3}" type="presOf" srcId="{22185AB7-FD74-403F-923D-0AA7E499F5C6}" destId="{EDD70745-D14D-4848-BA4A-CD35F2E84CC2}" srcOrd="0" destOrd="0" presId="urn:microsoft.com/office/officeart/2005/8/layout/hProcess9"/>
    <dgm:cxn modelId="{9538F4F8-1D1D-4F94-B568-0B8F6F88619D}" type="presOf" srcId="{8166832B-88A6-40B9-BB31-C21AF160C4B4}" destId="{8ED3EA78-2D48-473A-875D-5D769824AB1A}" srcOrd="0" destOrd="0" presId="urn:microsoft.com/office/officeart/2005/8/layout/hProcess9"/>
    <dgm:cxn modelId="{349FA60E-D081-4D8E-91CB-E2304FFD4FE1}" srcId="{22185AB7-FD74-403F-923D-0AA7E499F5C6}" destId="{8166832B-88A6-40B9-BB31-C21AF160C4B4}" srcOrd="0" destOrd="0" parTransId="{6CFF5CC3-5F05-4478-8C2A-7705B5CEAF40}" sibTransId="{D0992EA2-5DA2-406D-BC62-05ABD3755D5C}"/>
    <dgm:cxn modelId="{D0252713-0171-4597-8230-B9C5CAE6A28B}" type="presOf" srcId="{1FB2E08F-2F33-4D4E-985B-4F1D40FFE96A}" destId="{AC4BF617-CD65-4346-ADF6-5EF154DDE06A}" srcOrd="0" destOrd="0" presId="urn:microsoft.com/office/officeart/2005/8/layout/hProcess9"/>
    <dgm:cxn modelId="{8B84447B-3C40-4E7A-9253-63D912FEF5D6}" type="presParOf" srcId="{EDD70745-D14D-4848-BA4A-CD35F2E84CC2}" destId="{9B27509A-F169-4495-9DDC-FCD430376648}" srcOrd="0" destOrd="0" presId="urn:microsoft.com/office/officeart/2005/8/layout/hProcess9"/>
    <dgm:cxn modelId="{6E44AC8A-DF40-40A8-92F4-128818C8C68C}" type="presParOf" srcId="{EDD70745-D14D-4848-BA4A-CD35F2E84CC2}" destId="{11727A53-FEE7-4D83-B320-41A9AC01B42B}" srcOrd="1" destOrd="0" presId="urn:microsoft.com/office/officeart/2005/8/layout/hProcess9"/>
    <dgm:cxn modelId="{64B0CA8C-E726-4BC2-B66A-0E4A309C078B}" type="presParOf" srcId="{11727A53-FEE7-4D83-B320-41A9AC01B42B}" destId="{8ED3EA78-2D48-473A-875D-5D769824AB1A}" srcOrd="0" destOrd="0" presId="urn:microsoft.com/office/officeart/2005/8/layout/hProcess9"/>
    <dgm:cxn modelId="{B4736109-8F25-47B2-8541-93BB3BA6C6CF}" type="presParOf" srcId="{11727A53-FEE7-4D83-B320-41A9AC01B42B}" destId="{37594787-E463-4CC1-B18E-DD3EB83883B7}" srcOrd="1" destOrd="0" presId="urn:microsoft.com/office/officeart/2005/8/layout/hProcess9"/>
    <dgm:cxn modelId="{04164EA5-5CC8-488B-A0CC-1640EFB68FB1}" type="presParOf" srcId="{11727A53-FEE7-4D83-B320-41A9AC01B42B}" destId="{AC4BF617-CD65-4346-ADF6-5EF154DDE06A}" srcOrd="2" destOrd="0" presId="urn:microsoft.com/office/officeart/2005/8/layout/hProcess9"/>
    <dgm:cxn modelId="{E3EB23D2-9076-4C2D-86C8-7FA61CFD2235}" type="presParOf" srcId="{11727A53-FEE7-4D83-B320-41A9AC01B42B}" destId="{32E71623-68C3-4DC1-A5BB-BDB6E8A3F6E1}" srcOrd="3" destOrd="0" presId="urn:microsoft.com/office/officeart/2005/8/layout/hProcess9"/>
    <dgm:cxn modelId="{1D5D2906-2412-43A8-9883-3D3549719934}" type="presParOf" srcId="{11727A53-FEE7-4D83-B320-41A9AC01B42B}" destId="{F9B5E048-D7CD-4B42-966D-86BE14586F35}" srcOrd="4" destOrd="0" presId="urn:microsoft.com/office/officeart/2005/8/layout/hProcess9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17C8E11-CBEC-4D0D-A1A5-7B2B2B436040}" type="doc">
      <dgm:prSet loTypeId="urn:microsoft.com/office/officeart/2005/8/layout/cycle2" loCatId="cycle" qsTypeId="urn:microsoft.com/office/officeart/2005/8/quickstyle/3d1" qsCatId="3D" csTypeId="urn:microsoft.com/office/officeart/2005/8/colors/accent0_1" csCatId="mainScheme" phldr="1"/>
      <dgm:spPr/>
    </dgm:pt>
    <dgm:pt modelId="{60A7FDF4-D3B3-4687-90EB-86D9708FD7D8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Query (Yahoo!)</a:t>
          </a:r>
          <a:endParaRPr lang="ja-JP" altLang="en-US" sz="600" b="1">
            <a:latin typeface="Optima" pitchFamily="34" charset="0"/>
          </a:endParaRPr>
        </a:p>
      </dgm:t>
    </dgm:pt>
    <dgm:pt modelId="{5454B3D9-13A9-4410-AD5D-B169607F02FA}" type="parTrans" cxnId="{28B551B6-263A-4BC1-854C-58DC5B6D0F64}">
      <dgm:prSet/>
      <dgm:spPr/>
      <dgm:t>
        <a:bodyPr/>
        <a:lstStyle/>
        <a:p>
          <a:endParaRPr lang="ja-JP" altLang="en-US"/>
        </a:p>
      </dgm:t>
    </dgm:pt>
    <dgm:pt modelId="{8842BA56-BA9E-4ADA-BB31-11050B32680B}" type="sibTrans" cxnId="{28B551B6-263A-4BC1-854C-58DC5B6D0F64}">
      <dgm:prSet/>
      <dgm:spPr/>
      <dgm:t>
        <a:bodyPr/>
        <a:lstStyle/>
        <a:p>
          <a:endParaRPr lang="ja-JP" altLang="en-US"/>
        </a:p>
      </dgm:t>
    </dgm:pt>
    <dgm:pt modelId="{DD5E5880-AE31-475D-9EE0-F3CA570CDA0C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Extract </a:t>
          </a:r>
          <a:r>
            <a:rPr lang="en-US" altLang="ja-JP" sz="600" b="1" dirty="0" err="1" smtClean="0">
              <a:latin typeface="Optima" pitchFamily="34" charset="0"/>
            </a:rPr>
            <a:t>Tuples</a:t>
          </a:r>
          <a:endParaRPr lang="ja-JP" altLang="en-US" sz="600" b="1">
            <a:latin typeface="Optima" pitchFamily="34" charset="0"/>
          </a:endParaRPr>
        </a:p>
      </dgm:t>
    </dgm:pt>
    <dgm:pt modelId="{50ED1F96-2B48-435F-9153-43674FCA2F2C}" type="sibTrans" cxnId="{8F81C294-C410-4D82-90CB-464DEDB2D8A6}">
      <dgm:prSet/>
      <dgm:spPr/>
      <dgm:t>
        <a:bodyPr/>
        <a:lstStyle/>
        <a:p>
          <a:endParaRPr lang="ja-JP" altLang="en-US"/>
        </a:p>
      </dgm:t>
    </dgm:pt>
    <dgm:pt modelId="{E18DD3CA-E5D2-4156-8FEA-2006A184EF14}" type="parTrans" cxnId="{8F81C294-C410-4D82-90CB-464DEDB2D8A6}">
      <dgm:prSet/>
      <dgm:spPr/>
      <dgm:t>
        <a:bodyPr/>
        <a:lstStyle/>
        <a:p>
          <a:endParaRPr lang="ja-JP" altLang="en-US"/>
        </a:p>
      </dgm:t>
    </dgm:pt>
    <dgm:pt modelId="{7EFDB3CB-B828-482D-942C-C081B3B61363}">
      <dgm:prSet phldrT="[Text]"/>
      <dgm:spPr>
        <a:gradFill rotWithShape="0">
          <a:gsLst>
            <a:gs pos="0">
              <a:srgbClr val="FF0000"/>
            </a:gs>
            <a:gs pos="60000">
              <a:srgbClr val="FF0000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en-US" altLang="ja-JP" b="1" dirty="0" smtClean="0">
              <a:latin typeface="Optima" pitchFamily="34" charset="0"/>
            </a:rPr>
            <a:t>Filter Sentences</a:t>
          </a:r>
          <a:endParaRPr lang="ja-JP" altLang="en-US" b="1">
            <a:latin typeface="Optima" pitchFamily="34" charset="0"/>
          </a:endParaRPr>
        </a:p>
      </dgm:t>
    </dgm:pt>
    <dgm:pt modelId="{24C82B8D-E384-4933-85C7-50B03ACB04D9}" type="sibTrans" cxnId="{77F991EA-169E-4AE0-AC56-709018EF7462}">
      <dgm:prSet/>
      <dgm:spPr/>
      <dgm:t>
        <a:bodyPr/>
        <a:lstStyle/>
        <a:p>
          <a:endParaRPr lang="ja-JP" altLang="en-US"/>
        </a:p>
      </dgm:t>
    </dgm:pt>
    <dgm:pt modelId="{49886155-311D-4028-905E-A9222C26B524}" type="parTrans" cxnId="{77F991EA-169E-4AE0-AC56-709018EF7462}">
      <dgm:prSet/>
      <dgm:spPr/>
      <dgm:t>
        <a:bodyPr/>
        <a:lstStyle/>
        <a:p>
          <a:endParaRPr lang="ja-JP" altLang="en-US"/>
        </a:p>
      </dgm:t>
    </dgm:pt>
    <dgm:pt modelId="{31C514BF-031E-403F-9FE7-58E6A60D852C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Extract Sentences</a:t>
          </a:r>
          <a:endParaRPr lang="ja-JP" altLang="en-US" sz="600" b="1">
            <a:latin typeface="Optima" pitchFamily="34" charset="0"/>
          </a:endParaRPr>
        </a:p>
      </dgm:t>
    </dgm:pt>
    <dgm:pt modelId="{5F9EE10B-3E05-4D7B-A3FD-9CEF52A76644}" type="sibTrans" cxnId="{0B68D99A-206F-4048-AA26-40476EB262E7}">
      <dgm:prSet/>
      <dgm:spPr/>
      <dgm:t>
        <a:bodyPr/>
        <a:lstStyle/>
        <a:p>
          <a:endParaRPr lang="ja-JP" altLang="en-US"/>
        </a:p>
      </dgm:t>
    </dgm:pt>
    <dgm:pt modelId="{6342EDD3-F779-4DFE-BE2E-82BC67A60218}" type="parTrans" cxnId="{0B68D99A-206F-4048-AA26-40476EB262E7}">
      <dgm:prSet/>
      <dgm:spPr/>
      <dgm:t>
        <a:bodyPr/>
        <a:lstStyle/>
        <a:p>
          <a:endParaRPr lang="ja-JP" altLang="en-US"/>
        </a:p>
      </dgm:t>
    </dgm:pt>
    <dgm:pt modelId="{413F41C5-4DF2-46DD-86E8-73438BFBB327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Score Terms in </a:t>
          </a:r>
          <a:r>
            <a:rPr lang="en-US" altLang="ja-JP" sz="600" b="1" dirty="0" err="1" smtClean="0">
              <a:latin typeface="Optima" pitchFamily="34" charset="0"/>
            </a:rPr>
            <a:t>Tuples</a:t>
          </a:r>
          <a:endParaRPr lang="ja-JP" altLang="en-US" sz="600" b="1">
            <a:latin typeface="Optima" pitchFamily="34" charset="0"/>
          </a:endParaRPr>
        </a:p>
      </dgm:t>
    </dgm:pt>
    <dgm:pt modelId="{A2C78506-623D-4335-A5B2-643E7804DDC0}" type="parTrans" cxnId="{D1B89C4D-0856-4B40-93F9-90E7395A7823}">
      <dgm:prSet/>
      <dgm:spPr/>
      <dgm:t>
        <a:bodyPr/>
        <a:lstStyle/>
        <a:p>
          <a:endParaRPr lang="ja-JP" altLang="en-US"/>
        </a:p>
      </dgm:t>
    </dgm:pt>
    <dgm:pt modelId="{1CAF5042-F200-4155-BBB4-AC8ABBF4F7F7}" type="sibTrans" cxnId="{D1B89C4D-0856-4B40-93F9-90E7395A7823}">
      <dgm:prSet/>
      <dgm:spPr/>
      <dgm:t>
        <a:bodyPr/>
        <a:lstStyle/>
        <a:p>
          <a:endParaRPr lang="ja-JP" altLang="en-US"/>
        </a:p>
      </dgm:t>
    </dgm:pt>
    <dgm:pt modelId="{E00252B3-9F21-4425-98F9-29572FAAEC51}">
      <dgm:prSet/>
      <dgm:spPr/>
      <dgm:t>
        <a:bodyPr/>
        <a:lstStyle/>
        <a:p>
          <a:r>
            <a:rPr lang="en-US" altLang="ja-JP" b="1" dirty="0" smtClean="0">
              <a:latin typeface="Optima" pitchFamily="34" charset="0"/>
            </a:rPr>
            <a:t>Generate New Queries</a:t>
          </a:r>
          <a:endParaRPr lang="ja-JP" altLang="en-US" b="1">
            <a:latin typeface="Optima" pitchFamily="34" charset="0"/>
          </a:endParaRPr>
        </a:p>
      </dgm:t>
    </dgm:pt>
    <dgm:pt modelId="{6DCC31C3-688E-40E7-9FED-F3F25B9EC948}" type="parTrans" cxnId="{A170FB91-D503-4EBD-B837-A634F86F1D03}">
      <dgm:prSet/>
      <dgm:spPr/>
      <dgm:t>
        <a:bodyPr/>
        <a:lstStyle/>
        <a:p>
          <a:endParaRPr lang="ja-JP" altLang="en-US"/>
        </a:p>
      </dgm:t>
    </dgm:pt>
    <dgm:pt modelId="{DC03AB11-CEAB-4652-B638-2668B2402345}" type="sibTrans" cxnId="{A170FB91-D503-4EBD-B837-A634F86F1D03}">
      <dgm:prSet/>
      <dgm:spPr/>
      <dgm:t>
        <a:bodyPr/>
        <a:lstStyle/>
        <a:p>
          <a:endParaRPr lang="ja-JP" altLang="en-US"/>
        </a:p>
      </dgm:t>
    </dgm:pt>
    <dgm:pt modelId="{AE2D80FC-4D8D-4176-A0A5-CAC907F50779}" type="pres">
      <dgm:prSet presAssocID="{517C8E11-CBEC-4D0D-A1A5-7B2B2B436040}" presName="cycle" presStyleCnt="0">
        <dgm:presLayoutVars>
          <dgm:dir/>
          <dgm:resizeHandles val="exact"/>
        </dgm:presLayoutVars>
      </dgm:prSet>
      <dgm:spPr/>
    </dgm:pt>
    <dgm:pt modelId="{1BE2996E-CDCB-4C6E-A015-E38253284BB3}" type="pres">
      <dgm:prSet presAssocID="{60A7FDF4-D3B3-4687-90EB-86D9708FD7D8}" presName="node" presStyleLbl="node1" presStyleIdx="0" presStyleCnt="6" custScaleX="105263" custScaleY="10526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9E772127-7B2B-4C7A-BA4A-151A13B389F8}" type="pres">
      <dgm:prSet presAssocID="{8842BA56-BA9E-4ADA-BB31-11050B32680B}" presName="sibTrans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7327AF1A-7903-4926-B6E2-47414D2AE69C}" type="pres">
      <dgm:prSet presAssocID="{8842BA56-BA9E-4ADA-BB31-11050B32680B}" presName="connectorText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18D14DC6-5186-4E10-A4E7-24A3668BAD71}" type="pres">
      <dgm:prSet presAssocID="{31C514BF-031E-403F-9FE7-58E6A60D852C}" presName="node" presStyleLbl="node1" presStyleIdx="1" presStyleCnt="6" custScaleX="108991" custScaleY="108991" custRadScaleRad="114297" custRadScaleInc="1352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318433E-835C-4243-9CCD-12025E46A9DD}" type="pres">
      <dgm:prSet presAssocID="{5F9EE10B-3E05-4D7B-A3FD-9CEF52A76644}" presName="sibTrans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6C3017A2-997D-4BD7-A4DD-AB774586891B}" type="pres">
      <dgm:prSet presAssocID="{5F9EE10B-3E05-4D7B-A3FD-9CEF52A76644}" presName="connectorText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9F00228C-0D46-47A4-B7F3-0FD7F9F89E33}" type="pres">
      <dgm:prSet presAssocID="{7EFDB3CB-B828-482D-942C-C081B3B61363}" presName="node" presStyleLbl="node1" presStyleIdx="2" presStyleCnt="6" custRadScaleRad="115117" custRadScaleInc="-141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3A459ECA-6B53-4697-A9B7-856713EB7DAE}" type="pres">
      <dgm:prSet presAssocID="{24C82B8D-E384-4933-85C7-50B03ACB04D9}" presName="sibTrans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2BC4BF1E-8300-473C-AD75-861F9A3B161E}" type="pres">
      <dgm:prSet presAssocID="{24C82B8D-E384-4933-85C7-50B03ACB04D9}" presName="connectorText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963B6954-978C-4B1A-92D7-66C4327508F2}" type="pres">
      <dgm:prSet presAssocID="{DD5E5880-AE31-475D-9EE0-F3CA570CDA0C}" presName="node" presStyleLbl="node1" presStyleIdx="3" presStyleCnt="6" custScaleX="103010" custScaleY="103010" custRadScaleRad="9668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D2B36BA6-08C3-4734-B72B-DD7ED7D873A8}" type="pres">
      <dgm:prSet presAssocID="{50ED1F96-2B48-435F-9153-43674FCA2F2C}" presName="sibTrans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ACD3A003-A5D4-4ACE-96AD-5E2D680092DE}" type="pres">
      <dgm:prSet presAssocID="{50ED1F96-2B48-435F-9153-43674FCA2F2C}" presName="connectorText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0822BD70-137C-4E50-AF3B-698A778853CA}" type="pres">
      <dgm:prSet presAssocID="{413F41C5-4DF2-46DD-86E8-73438BFBB327}" presName="node" presStyleLbl="node1" presStyleIdx="4" presStyleCnt="6" custScaleX="103229" custScaleY="103229" custRadScaleRad="113738" custRadScaleInc="1306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19B03A4-E8F7-4714-AE70-FB87219524DE}" type="pres">
      <dgm:prSet presAssocID="{1CAF5042-F200-4155-BBB4-AC8ABBF4F7F7}" presName="sibTrans" presStyleLbl="sibTrans2D1" presStyleIdx="4" presStyleCnt="6" custAng="21570053"/>
      <dgm:spPr/>
      <dgm:t>
        <a:bodyPr/>
        <a:lstStyle/>
        <a:p>
          <a:endParaRPr kumimoji="1" lang="ja-JP" altLang="en-US"/>
        </a:p>
      </dgm:t>
    </dgm:pt>
    <dgm:pt modelId="{213446CB-9BE5-4932-97CC-354A6686A8C7}" type="pres">
      <dgm:prSet presAssocID="{1CAF5042-F200-4155-BBB4-AC8ABBF4F7F7}" presName="connectorText" presStyleLbl="sibTrans2D1" presStyleIdx="4" presStyleCnt="6"/>
      <dgm:spPr/>
      <dgm:t>
        <a:bodyPr/>
        <a:lstStyle/>
        <a:p>
          <a:endParaRPr kumimoji="1" lang="ja-JP" altLang="en-US"/>
        </a:p>
      </dgm:t>
    </dgm:pt>
    <dgm:pt modelId="{D5534CB1-8721-4B4B-AECA-5021661D3A70}" type="pres">
      <dgm:prSet presAssocID="{E00252B3-9F21-4425-98F9-29572FAAEC51}" presName="node" presStyleLbl="node1" presStyleIdx="5" presStyleCnt="6" custRadScaleRad="112506" custRadScaleInc="-140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C0887FB7-A65F-48BB-AC54-7C92227EBE21}" type="pres">
      <dgm:prSet presAssocID="{DC03AB11-CEAB-4652-B638-2668B2402345}" presName="sibTrans" presStyleLbl="sibTrans2D1" presStyleIdx="5" presStyleCnt="6"/>
      <dgm:spPr/>
      <dgm:t>
        <a:bodyPr/>
        <a:lstStyle/>
        <a:p>
          <a:endParaRPr kumimoji="1" lang="ja-JP" altLang="en-US"/>
        </a:p>
      </dgm:t>
    </dgm:pt>
    <dgm:pt modelId="{AE702DD7-C0EF-4265-99C3-B866CEEF5D50}" type="pres">
      <dgm:prSet presAssocID="{DC03AB11-CEAB-4652-B638-2668B2402345}" presName="connectorText" presStyleLbl="sibTrans2D1" presStyleIdx="5" presStyleCnt="6"/>
      <dgm:spPr/>
      <dgm:t>
        <a:bodyPr/>
        <a:lstStyle/>
        <a:p>
          <a:endParaRPr kumimoji="1" lang="ja-JP" altLang="en-US"/>
        </a:p>
      </dgm:t>
    </dgm:pt>
  </dgm:ptLst>
  <dgm:cxnLst>
    <dgm:cxn modelId="{5C54E81B-9FBD-4609-A9F6-7D0D20C0DECB}" type="presOf" srcId="{5F9EE10B-3E05-4D7B-A3FD-9CEF52A76644}" destId="{7318433E-835C-4243-9CCD-12025E46A9DD}" srcOrd="0" destOrd="0" presId="urn:microsoft.com/office/officeart/2005/8/layout/cycle2"/>
    <dgm:cxn modelId="{28259294-BC50-489E-A164-35B5622A80CA}" type="presOf" srcId="{1CAF5042-F200-4155-BBB4-AC8ABBF4F7F7}" destId="{719B03A4-E8F7-4714-AE70-FB87219524DE}" srcOrd="0" destOrd="0" presId="urn:microsoft.com/office/officeart/2005/8/layout/cycle2"/>
    <dgm:cxn modelId="{C0780B73-FB76-4A92-B838-3A5254E59947}" type="presOf" srcId="{50ED1F96-2B48-435F-9153-43674FCA2F2C}" destId="{D2B36BA6-08C3-4734-B72B-DD7ED7D873A8}" srcOrd="0" destOrd="0" presId="urn:microsoft.com/office/officeart/2005/8/layout/cycle2"/>
    <dgm:cxn modelId="{5BF5B7B5-7A2F-4111-8DF7-134D3EEC3CD5}" type="presOf" srcId="{E00252B3-9F21-4425-98F9-29572FAAEC51}" destId="{D5534CB1-8721-4B4B-AECA-5021661D3A70}" srcOrd="0" destOrd="0" presId="urn:microsoft.com/office/officeart/2005/8/layout/cycle2"/>
    <dgm:cxn modelId="{EC9BCB68-066E-4039-A03B-F0ECF49708E6}" type="presOf" srcId="{8842BA56-BA9E-4ADA-BB31-11050B32680B}" destId="{7327AF1A-7903-4926-B6E2-47414D2AE69C}" srcOrd="1" destOrd="0" presId="urn:microsoft.com/office/officeart/2005/8/layout/cycle2"/>
    <dgm:cxn modelId="{D1B89C4D-0856-4B40-93F9-90E7395A7823}" srcId="{517C8E11-CBEC-4D0D-A1A5-7B2B2B436040}" destId="{413F41C5-4DF2-46DD-86E8-73438BFBB327}" srcOrd="4" destOrd="0" parTransId="{A2C78506-623D-4335-A5B2-643E7804DDC0}" sibTransId="{1CAF5042-F200-4155-BBB4-AC8ABBF4F7F7}"/>
    <dgm:cxn modelId="{28B551B6-263A-4BC1-854C-58DC5B6D0F64}" srcId="{517C8E11-CBEC-4D0D-A1A5-7B2B2B436040}" destId="{60A7FDF4-D3B3-4687-90EB-86D9708FD7D8}" srcOrd="0" destOrd="0" parTransId="{5454B3D9-13A9-4410-AD5D-B169607F02FA}" sibTransId="{8842BA56-BA9E-4ADA-BB31-11050B32680B}"/>
    <dgm:cxn modelId="{5DEFD9AA-4F3D-4C4E-9E77-8A7E679F6043}" type="presOf" srcId="{DD5E5880-AE31-475D-9EE0-F3CA570CDA0C}" destId="{963B6954-978C-4B1A-92D7-66C4327508F2}" srcOrd="0" destOrd="0" presId="urn:microsoft.com/office/officeart/2005/8/layout/cycle2"/>
    <dgm:cxn modelId="{8F81C294-C410-4D82-90CB-464DEDB2D8A6}" srcId="{517C8E11-CBEC-4D0D-A1A5-7B2B2B436040}" destId="{DD5E5880-AE31-475D-9EE0-F3CA570CDA0C}" srcOrd="3" destOrd="0" parTransId="{E18DD3CA-E5D2-4156-8FEA-2006A184EF14}" sibTransId="{50ED1F96-2B48-435F-9153-43674FCA2F2C}"/>
    <dgm:cxn modelId="{458FED9E-2C05-49A5-8DEF-2C4F3F23D494}" type="presOf" srcId="{8842BA56-BA9E-4ADA-BB31-11050B32680B}" destId="{9E772127-7B2B-4C7A-BA4A-151A13B389F8}" srcOrd="0" destOrd="0" presId="urn:microsoft.com/office/officeart/2005/8/layout/cycle2"/>
    <dgm:cxn modelId="{1323AFF7-B07D-450C-82FE-5A7F550659AA}" type="presOf" srcId="{7EFDB3CB-B828-482D-942C-C081B3B61363}" destId="{9F00228C-0D46-47A4-B7F3-0FD7F9F89E33}" srcOrd="0" destOrd="0" presId="urn:microsoft.com/office/officeart/2005/8/layout/cycle2"/>
    <dgm:cxn modelId="{60F9CEB8-EBE4-4857-99C8-FEB248A529B1}" type="presOf" srcId="{1CAF5042-F200-4155-BBB4-AC8ABBF4F7F7}" destId="{213446CB-9BE5-4932-97CC-354A6686A8C7}" srcOrd="1" destOrd="0" presId="urn:microsoft.com/office/officeart/2005/8/layout/cycle2"/>
    <dgm:cxn modelId="{9D313216-53D7-4DBE-9C4B-1B44CEA23391}" type="presOf" srcId="{DC03AB11-CEAB-4652-B638-2668B2402345}" destId="{C0887FB7-A65F-48BB-AC54-7C92227EBE21}" srcOrd="0" destOrd="0" presId="urn:microsoft.com/office/officeart/2005/8/layout/cycle2"/>
    <dgm:cxn modelId="{A20E4FF2-FD15-498A-AAF1-ABC037AFFA63}" type="presOf" srcId="{5F9EE10B-3E05-4D7B-A3FD-9CEF52A76644}" destId="{6C3017A2-997D-4BD7-A4DD-AB774586891B}" srcOrd="1" destOrd="0" presId="urn:microsoft.com/office/officeart/2005/8/layout/cycle2"/>
    <dgm:cxn modelId="{E1CB9348-6844-45E0-A75A-F050E4BD1479}" type="presOf" srcId="{31C514BF-031E-403F-9FE7-58E6A60D852C}" destId="{18D14DC6-5186-4E10-A4E7-24A3668BAD71}" srcOrd="0" destOrd="0" presId="urn:microsoft.com/office/officeart/2005/8/layout/cycle2"/>
    <dgm:cxn modelId="{1B9EB822-4F0D-4FCA-821D-553EB1D1330B}" type="presOf" srcId="{24C82B8D-E384-4933-85C7-50B03ACB04D9}" destId="{2BC4BF1E-8300-473C-AD75-861F9A3B161E}" srcOrd="1" destOrd="0" presId="urn:microsoft.com/office/officeart/2005/8/layout/cycle2"/>
    <dgm:cxn modelId="{0B68D99A-206F-4048-AA26-40476EB262E7}" srcId="{517C8E11-CBEC-4D0D-A1A5-7B2B2B436040}" destId="{31C514BF-031E-403F-9FE7-58E6A60D852C}" srcOrd="1" destOrd="0" parTransId="{6342EDD3-F779-4DFE-BE2E-82BC67A60218}" sibTransId="{5F9EE10B-3E05-4D7B-A3FD-9CEF52A76644}"/>
    <dgm:cxn modelId="{6794B589-4678-4893-9152-C6EE718DBEF4}" type="presOf" srcId="{413F41C5-4DF2-46DD-86E8-73438BFBB327}" destId="{0822BD70-137C-4E50-AF3B-698A778853CA}" srcOrd="0" destOrd="0" presId="urn:microsoft.com/office/officeart/2005/8/layout/cycle2"/>
    <dgm:cxn modelId="{EB49F108-23C2-4DAF-86F2-4711F3C16767}" type="presOf" srcId="{517C8E11-CBEC-4D0D-A1A5-7B2B2B436040}" destId="{AE2D80FC-4D8D-4176-A0A5-CAC907F50779}" srcOrd="0" destOrd="0" presId="urn:microsoft.com/office/officeart/2005/8/layout/cycle2"/>
    <dgm:cxn modelId="{A170FB91-D503-4EBD-B837-A634F86F1D03}" srcId="{517C8E11-CBEC-4D0D-A1A5-7B2B2B436040}" destId="{E00252B3-9F21-4425-98F9-29572FAAEC51}" srcOrd="5" destOrd="0" parTransId="{6DCC31C3-688E-40E7-9FED-F3F25B9EC948}" sibTransId="{DC03AB11-CEAB-4652-B638-2668B2402345}"/>
    <dgm:cxn modelId="{5C0F03E5-1B4C-4777-8CA5-F227B240399A}" type="presOf" srcId="{60A7FDF4-D3B3-4687-90EB-86D9708FD7D8}" destId="{1BE2996E-CDCB-4C6E-A015-E38253284BB3}" srcOrd="0" destOrd="0" presId="urn:microsoft.com/office/officeart/2005/8/layout/cycle2"/>
    <dgm:cxn modelId="{7008F4A7-1CE2-4520-B420-0138AA9D098F}" type="presOf" srcId="{DC03AB11-CEAB-4652-B638-2668B2402345}" destId="{AE702DD7-C0EF-4265-99C3-B866CEEF5D50}" srcOrd="1" destOrd="0" presId="urn:microsoft.com/office/officeart/2005/8/layout/cycle2"/>
    <dgm:cxn modelId="{77F991EA-169E-4AE0-AC56-709018EF7462}" srcId="{517C8E11-CBEC-4D0D-A1A5-7B2B2B436040}" destId="{7EFDB3CB-B828-482D-942C-C081B3B61363}" srcOrd="2" destOrd="0" parTransId="{49886155-311D-4028-905E-A9222C26B524}" sibTransId="{24C82B8D-E384-4933-85C7-50B03ACB04D9}"/>
    <dgm:cxn modelId="{8FCB41A9-3B75-4DAD-82CF-2644FECA91DE}" type="presOf" srcId="{50ED1F96-2B48-435F-9153-43674FCA2F2C}" destId="{ACD3A003-A5D4-4ACE-96AD-5E2D680092DE}" srcOrd="1" destOrd="0" presId="urn:microsoft.com/office/officeart/2005/8/layout/cycle2"/>
    <dgm:cxn modelId="{97535216-44F8-4ED3-A575-3C384CDCE416}" type="presOf" srcId="{24C82B8D-E384-4933-85C7-50B03ACB04D9}" destId="{3A459ECA-6B53-4697-A9B7-856713EB7DAE}" srcOrd="0" destOrd="0" presId="urn:microsoft.com/office/officeart/2005/8/layout/cycle2"/>
    <dgm:cxn modelId="{0D70F7BD-1E54-483D-8F00-306E2FA86E42}" type="presParOf" srcId="{AE2D80FC-4D8D-4176-A0A5-CAC907F50779}" destId="{1BE2996E-CDCB-4C6E-A015-E38253284BB3}" srcOrd="0" destOrd="0" presId="urn:microsoft.com/office/officeart/2005/8/layout/cycle2"/>
    <dgm:cxn modelId="{CEFAB17D-B537-432D-9ECF-A12BAFB6E91A}" type="presParOf" srcId="{AE2D80FC-4D8D-4176-A0A5-CAC907F50779}" destId="{9E772127-7B2B-4C7A-BA4A-151A13B389F8}" srcOrd="1" destOrd="0" presId="urn:microsoft.com/office/officeart/2005/8/layout/cycle2"/>
    <dgm:cxn modelId="{C6E881E5-4C86-42E8-B177-C5D894D95634}" type="presParOf" srcId="{9E772127-7B2B-4C7A-BA4A-151A13B389F8}" destId="{7327AF1A-7903-4926-B6E2-47414D2AE69C}" srcOrd="0" destOrd="0" presId="urn:microsoft.com/office/officeart/2005/8/layout/cycle2"/>
    <dgm:cxn modelId="{259DE501-768C-49DF-BCBB-01ABAF9910EA}" type="presParOf" srcId="{AE2D80FC-4D8D-4176-A0A5-CAC907F50779}" destId="{18D14DC6-5186-4E10-A4E7-24A3668BAD71}" srcOrd="2" destOrd="0" presId="urn:microsoft.com/office/officeart/2005/8/layout/cycle2"/>
    <dgm:cxn modelId="{AC2D97E4-4F9C-4C44-85D3-CB1A27239176}" type="presParOf" srcId="{AE2D80FC-4D8D-4176-A0A5-CAC907F50779}" destId="{7318433E-835C-4243-9CCD-12025E46A9DD}" srcOrd="3" destOrd="0" presId="urn:microsoft.com/office/officeart/2005/8/layout/cycle2"/>
    <dgm:cxn modelId="{905FB446-8F47-460C-A71E-062D068DFE92}" type="presParOf" srcId="{7318433E-835C-4243-9CCD-12025E46A9DD}" destId="{6C3017A2-997D-4BD7-A4DD-AB774586891B}" srcOrd="0" destOrd="0" presId="urn:microsoft.com/office/officeart/2005/8/layout/cycle2"/>
    <dgm:cxn modelId="{BDF26E24-A7A4-420B-9F47-20F21C6ADD22}" type="presParOf" srcId="{AE2D80FC-4D8D-4176-A0A5-CAC907F50779}" destId="{9F00228C-0D46-47A4-B7F3-0FD7F9F89E33}" srcOrd="4" destOrd="0" presId="urn:microsoft.com/office/officeart/2005/8/layout/cycle2"/>
    <dgm:cxn modelId="{1AB8C566-DCB0-410A-8740-B2A3D5757E2B}" type="presParOf" srcId="{AE2D80FC-4D8D-4176-A0A5-CAC907F50779}" destId="{3A459ECA-6B53-4697-A9B7-856713EB7DAE}" srcOrd="5" destOrd="0" presId="urn:microsoft.com/office/officeart/2005/8/layout/cycle2"/>
    <dgm:cxn modelId="{A1B0790A-06BB-4EED-80CD-F92550EC7016}" type="presParOf" srcId="{3A459ECA-6B53-4697-A9B7-856713EB7DAE}" destId="{2BC4BF1E-8300-473C-AD75-861F9A3B161E}" srcOrd="0" destOrd="0" presId="urn:microsoft.com/office/officeart/2005/8/layout/cycle2"/>
    <dgm:cxn modelId="{CA354855-1381-42E2-B22D-1158328A0004}" type="presParOf" srcId="{AE2D80FC-4D8D-4176-A0A5-CAC907F50779}" destId="{963B6954-978C-4B1A-92D7-66C4327508F2}" srcOrd="6" destOrd="0" presId="urn:microsoft.com/office/officeart/2005/8/layout/cycle2"/>
    <dgm:cxn modelId="{3C75DC6F-350B-4189-9330-78ACF005BEDF}" type="presParOf" srcId="{AE2D80FC-4D8D-4176-A0A5-CAC907F50779}" destId="{D2B36BA6-08C3-4734-B72B-DD7ED7D873A8}" srcOrd="7" destOrd="0" presId="urn:microsoft.com/office/officeart/2005/8/layout/cycle2"/>
    <dgm:cxn modelId="{CF164068-7620-44E1-9D6C-AA3531816D35}" type="presParOf" srcId="{D2B36BA6-08C3-4734-B72B-DD7ED7D873A8}" destId="{ACD3A003-A5D4-4ACE-96AD-5E2D680092DE}" srcOrd="0" destOrd="0" presId="urn:microsoft.com/office/officeart/2005/8/layout/cycle2"/>
    <dgm:cxn modelId="{C7C0AAF9-F19B-40FF-A62E-BBDDED86696D}" type="presParOf" srcId="{AE2D80FC-4D8D-4176-A0A5-CAC907F50779}" destId="{0822BD70-137C-4E50-AF3B-698A778853CA}" srcOrd="8" destOrd="0" presId="urn:microsoft.com/office/officeart/2005/8/layout/cycle2"/>
    <dgm:cxn modelId="{9BE7D42E-693D-4B1E-9910-2AA1AB00EF52}" type="presParOf" srcId="{AE2D80FC-4D8D-4176-A0A5-CAC907F50779}" destId="{719B03A4-E8F7-4714-AE70-FB87219524DE}" srcOrd="9" destOrd="0" presId="urn:microsoft.com/office/officeart/2005/8/layout/cycle2"/>
    <dgm:cxn modelId="{1E19139E-DE10-4B94-9DDD-640573757D6A}" type="presParOf" srcId="{719B03A4-E8F7-4714-AE70-FB87219524DE}" destId="{213446CB-9BE5-4932-97CC-354A6686A8C7}" srcOrd="0" destOrd="0" presId="urn:microsoft.com/office/officeart/2005/8/layout/cycle2"/>
    <dgm:cxn modelId="{295CC957-5ECB-48FD-AEF9-3692057D21DE}" type="presParOf" srcId="{AE2D80FC-4D8D-4176-A0A5-CAC907F50779}" destId="{D5534CB1-8721-4B4B-AECA-5021661D3A70}" srcOrd="10" destOrd="0" presId="urn:microsoft.com/office/officeart/2005/8/layout/cycle2"/>
    <dgm:cxn modelId="{8BFB0F62-DD71-4628-BD8C-F6F2E9ECBA1D}" type="presParOf" srcId="{AE2D80FC-4D8D-4176-A0A5-CAC907F50779}" destId="{C0887FB7-A65F-48BB-AC54-7C92227EBE21}" srcOrd="11" destOrd="0" presId="urn:microsoft.com/office/officeart/2005/8/layout/cycle2"/>
    <dgm:cxn modelId="{76C014E1-7F37-410E-B414-DB8481A6EB4F}" type="presParOf" srcId="{C0887FB7-A65F-48BB-AC54-7C92227EBE21}" destId="{AE702DD7-C0EF-4265-99C3-B866CEEF5D50}" srcOrd="0" destOrd="0" presId="urn:microsoft.com/office/officeart/2005/8/layout/cycle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17C8E11-CBEC-4D0D-A1A5-7B2B2B436040}" type="doc">
      <dgm:prSet loTypeId="urn:microsoft.com/office/officeart/2005/8/layout/cycle2" loCatId="cycle" qsTypeId="urn:microsoft.com/office/officeart/2005/8/quickstyle/3d1" qsCatId="3D" csTypeId="urn:microsoft.com/office/officeart/2005/8/colors/accent0_1" csCatId="mainScheme" phldr="1"/>
      <dgm:spPr/>
    </dgm:pt>
    <dgm:pt modelId="{60A7FDF4-D3B3-4687-90EB-86D9708FD7D8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Query (Yahoo!)</a:t>
          </a:r>
          <a:endParaRPr lang="ja-JP" altLang="en-US" sz="600" b="1">
            <a:latin typeface="Optima" pitchFamily="34" charset="0"/>
          </a:endParaRPr>
        </a:p>
      </dgm:t>
    </dgm:pt>
    <dgm:pt modelId="{5454B3D9-13A9-4410-AD5D-B169607F02FA}" type="parTrans" cxnId="{28B551B6-263A-4BC1-854C-58DC5B6D0F64}">
      <dgm:prSet/>
      <dgm:spPr/>
      <dgm:t>
        <a:bodyPr/>
        <a:lstStyle/>
        <a:p>
          <a:endParaRPr lang="ja-JP" altLang="en-US"/>
        </a:p>
      </dgm:t>
    </dgm:pt>
    <dgm:pt modelId="{8842BA56-BA9E-4ADA-BB31-11050B32680B}" type="sibTrans" cxnId="{28B551B6-263A-4BC1-854C-58DC5B6D0F64}">
      <dgm:prSet/>
      <dgm:spPr/>
      <dgm:t>
        <a:bodyPr/>
        <a:lstStyle/>
        <a:p>
          <a:endParaRPr lang="ja-JP" altLang="en-US"/>
        </a:p>
      </dgm:t>
    </dgm:pt>
    <dgm:pt modelId="{DD5E5880-AE31-475D-9EE0-F3CA570CDA0C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Extract </a:t>
          </a:r>
          <a:r>
            <a:rPr lang="en-US" altLang="ja-JP" sz="600" b="1" dirty="0" err="1" smtClean="0">
              <a:latin typeface="Optima" pitchFamily="34" charset="0"/>
            </a:rPr>
            <a:t>Tuples</a:t>
          </a:r>
          <a:endParaRPr lang="ja-JP" altLang="en-US" sz="600" b="1">
            <a:latin typeface="Optima" pitchFamily="34" charset="0"/>
          </a:endParaRPr>
        </a:p>
      </dgm:t>
    </dgm:pt>
    <dgm:pt modelId="{50ED1F96-2B48-435F-9153-43674FCA2F2C}" type="sibTrans" cxnId="{8F81C294-C410-4D82-90CB-464DEDB2D8A6}">
      <dgm:prSet/>
      <dgm:spPr/>
      <dgm:t>
        <a:bodyPr/>
        <a:lstStyle/>
        <a:p>
          <a:endParaRPr lang="ja-JP" altLang="en-US"/>
        </a:p>
      </dgm:t>
    </dgm:pt>
    <dgm:pt modelId="{E18DD3CA-E5D2-4156-8FEA-2006A184EF14}" type="parTrans" cxnId="{8F81C294-C410-4D82-90CB-464DEDB2D8A6}">
      <dgm:prSet/>
      <dgm:spPr/>
      <dgm:t>
        <a:bodyPr/>
        <a:lstStyle/>
        <a:p>
          <a:endParaRPr lang="ja-JP" altLang="en-US"/>
        </a:p>
      </dgm:t>
    </dgm:pt>
    <dgm:pt modelId="{7EFDB3CB-B828-482D-942C-C081B3B61363}">
      <dgm:prSet phldrT="[Text]"/>
      <dgm:spPr>
        <a:gradFill rotWithShape="0">
          <a:gsLst>
            <a:gs pos="0">
              <a:srgbClr val="FF0000"/>
            </a:gs>
            <a:gs pos="60000">
              <a:srgbClr val="FF0000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en-US" altLang="ja-JP" b="1" dirty="0" smtClean="0">
              <a:latin typeface="Optima" pitchFamily="34" charset="0"/>
            </a:rPr>
            <a:t>Filter Sentences</a:t>
          </a:r>
          <a:endParaRPr lang="ja-JP" altLang="en-US" b="1">
            <a:latin typeface="Optima" pitchFamily="34" charset="0"/>
          </a:endParaRPr>
        </a:p>
      </dgm:t>
    </dgm:pt>
    <dgm:pt modelId="{24C82B8D-E384-4933-85C7-50B03ACB04D9}" type="sibTrans" cxnId="{77F991EA-169E-4AE0-AC56-709018EF7462}">
      <dgm:prSet/>
      <dgm:spPr/>
      <dgm:t>
        <a:bodyPr/>
        <a:lstStyle/>
        <a:p>
          <a:endParaRPr lang="ja-JP" altLang="en-US"/>
        </a:p>
      </dgm:t>
    </dgm:pt>
    <dgm:pt modelId="{49886155-311D-4028-905E-A9222C26B524}" type="parTrans" cxnId="{77F991EA-169E-4AE0-AC56-709018EF7462}">
      <dgm:prSet/>
      <dgm:spPr/>
      <dgm:t>
        <a:bodyPr/>
        <a:lstStyle/>
        <a:p>
          <a:endParaRPr lang="ja-JP" altLang="en-US"/>
        </a:p>
      </dgm:t>
    </dgm:pt>
    <dgm:pt modelId="{31C514BF-031E-403F-9FE7-58E6A60D852C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Extract Sentences</a:t>
          </a:r>
          <a:endParaRPr lang="ja-JP" altLang="en-US" sz="600" b="1">
            <a:latin typeface="Optima" pitchFamily="34" charset="0"/>
          </a:endParaRPr>
        </a:p>
      </dgm:t>
    </dgm:pt>
    <dgm:pt modelId="{5F9EE10B-3E05-4D7B-A3FD-9CEF52A76644}" type="sibTrans" cxnId="{0B68D99A-206F-4048-AA26-40476EB262E7}">
      <dgm:prSet/>
      <dgm:spPr/>
      <dgm:t>
        <a:bodyPr/>
        <a:lstStyle/>
        <a:p>
          <a:endParaRPr lang="ja-JP" altLang="en-US"/>
        </a:p>
      </dgm:t>
    </dgm:pt>
    <dgm:pt modelId="{6342EDD3-F779-4DFE-BE2E-82BC67A60218}" type="parTrans" cxnId="{0B68D99A-206F-4048-AA26-40476EB262E7}">
      <dgm:prSet/>
      <dgm:spPr/>
      <dgm:t>
        <a:bodyPr/>
        <a:lstStyle/>
        <a:p>
          <a:endParaRPr lang="ja-JP" altLang="en-US"/>
        </a:p>
      </dgm:t>
    </dgm:pt>
    <dgm:pt modelId="{413F41C5-4DF2-46DD-86E8-73438BFBB327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Score Terms in </a:t>
          </a:r>
          <a:r>
            <a:rPr lang="en-US" altLang="ja-JP" sz="600" b="1" dirty="0" err="1" smtClean="0">
              <a:latin typeface="Optima" pitchFamily="34" charset="0"/>
            </a:rPr>
            <a:t>Tuples</a:t>
          </a:r>
          <a:endParaRPr lang="ja-JP" altLang="en-US" sz="600" b="1">
            <a:latin typeface="Optima" pitchFamily="34" charset="0"/>
          </a:endParaRPr>
        </a:p>
      </dgm:t>
    </dgm:pt>
    <dgm:pt modelId="{A2C78506-623D-4335-A5B2-643E7804DDC0}" type="parTrans" cxnId="{D1B89C4D-0856-4B40-93F9-90E7395A7823}">
      <dgm:prSet/>
      <dgm:spPr/>
      <dgm:t>
        <a:bodyPr/>
        <a:lstStyle/>
        <a:p>
          <a:endParaRPr lang="ja-JP" altLang="en-US"/>
        </a:p>
      </dgm:t>
    </dgm:pt>
    <dgm:pt modelId="{1CAF5042-F200-4155-BBB4-AC8ABBF4F7F7}" type="sibTrans" cxnId="{D1B89C4D-0856-4B40-93F9-90E7395A7823}">
      <dgm:prSet/>
      <dgm:spPr/>
      <dgm:t>
        <a:bodyPr/>
        <a:lstStyle/>
        <a:p>
          <a:endParaRPr lang="ja-JP" altLang="en-US"/>
        </a:p>
      </dgm:t>
    </dgm:pt>
    <dgm:pt modelId="{E00252B3-9F21-4425-98F9-29572FAAEC51}">
      <dgm:prSet/>
      <dgm:spPr/>
      <dgm:t>
        <a:bodyPr/>
        <a:lstStyle/>
        <a:p>
          <a:r>
            <a:rPr lang="en-US" altLang="ja-JP" b="1" dirty="0" smtClean="0">
              <a:latin typeface="Optima" pitchFamily="34" charset="0"/>
            </a:rPr>
            <a:t>Generate New Queries</a:t>
          </a:r>
          <a:endParaRPr lang="ja-JP" altLang="en-US" b="1">
            <a:latin typeface="Optima" pitchFamily="34" charset="0"/>
          </a:endParaRPr>
        </a:p>
      </dgm:t>
    </dgm:pt>
    <dgm:pt modelId="{6DCC31C3-688E-40E7-9FED-F3F25B9EC948}" type="parTrans" cxnId="{A170FB91-D503-4EBD-B837-A634F86F1D03}">
      <dgm:prSet/>
      <dgm:spPr/>
      <dgm:t>
        <a:bodyPr/>
        <a:lstStyle/>
        <a:p>
          <a:endParaRPr lang="ja-JP" altLang="en-US"/>
        </a:p>
      </dgm:t>
    </dgm:pt>
    <dgm:pt modelId="{DC03AB11-CEAB-4652-B638-2668B2402345}" type="sibTrans" cxnId="{A170FB91-D503-4EBD-B837-A634F86F1D03}">
      <dgm:prSet/>
      <dgm:spPr/>
      <dgm:t>
        <a:bodyPr/>
        <a:lstStyle/>
        <a:p>
          <a:endParaRPr lang="ja-JP" altLang="en-US"/>
        </a:p>
      </dgm:t>
    </dgm:pt>
    <dgm:pt modelId="{AE2D80FC-4D8D-4176-A0A5-CAC907F50779}" type="pres">
      <dgm:prSet presAssocID="{517C8E11-CBEC-4D0D-A1A5-7B2B2B436040}" presName="cycle" presStyleCnt="0">
        <dgm:presLayoutVars>
          <dgm:dir/>
          <dgm:resizeHandles val="exact"/>
        </dgm:presLayoutVars>
      </dgm:prSet>
      <dgm:spPr/>
    </dgm:pt>
    <dgm:pt modelId="{1BE2996E-CDCB-4C6E-A015-E38253284BB3}" type="pres">
      <dgm:prSet presAssocID="{60A7FDF4-D3B3-4687-90EB-86D9708FD7D8}" presName="node" presStyleLbl="node1" presStyleIdx="0" presStyleCnt="6" custScaleX="105263" custScaleY="10526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9E772127-7B2B-4C7A-BA4A-151A13B389F8}" type="pres">
      <dgm:prSet presAssocID="{8842BA56-BA9E-4ADA-BB31-11050B32680B}" presName="sibTrans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7327AF1A-7903-4926-B6E2-47414D2AE69C}" type="pres">
      <dgm:prSet presAssocID="{8842BA56-BA9E-4ADA-BB31-11050B32680B}" presName="connectorText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18D14DC6-5186-4E10-A4E7-24A3668BAD71}" type="pres">
      <dgm:prSet presAssocID="{31C514BF-031E-403F-9FE7-58E6A60D852C}" presName="node" presStyleLbl="node1" presStyleIdx="1" presStyleCnt="6" custScaleX="108991" custScaleY="108991" custRadScaleRad="114297" custRadScaleInc="1352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318433E-835C-4243-9CCD-12025E46A9DD}" type="pres">
      <dgm:prSet presAssocID="{5F9EE10B-3E05-4D7B-A3FD-9CEF52A76644}" presName="sibTrans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6C3017A2-997D-4BD7-A4DD-AB774586891B}" type="pres">
      <dgm:prSet presAssocID="{5F9EE10B-3E05-4D7B-A3FD-9CEF52A76644}" presName="connectorText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9F00228C-0D46-47A4-B7F3-0FD7F9F89E33}" type="pres">
      <dgm:prSet presAssocID="{7EFDB3CB-B828-482D-942C-C081B3B61363}" presName="node" presStyleLbl="node1" presStyleIdx="2" presStyleCnt="6" custRadScaleRad="115117" custRadScaleInc="-141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3A459ECA-6B53-4697-A9B7-856713EB7DAE}" type="pres">
      <dgm:prSet presAssocID="{24C82B8D-E384-4933-85C7-50B03ACB04D9}" presName="sibTrans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2BC4BF1E-8300-473C-AD75-861F9A3B161E}" type="pres">
      <dgm:prSet presAssocID="{24C82B8D-E384-4933-85C7-50B03ACB04D9}" presName="connectorText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963B6954-978C-4B1A-92D7-66C4327508F2}" type="pres">
      <dgm:prSet presAssocID="{DD5E5880-AE31-475D-9EE0-F3CA570CDA0C}" presName="node" presStyleLbl="node1" presStyleIdx="3" presStyleCnt="6" custScaleX="103010" custScaleY="103010" custRadScaleRad="9668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D2B36BA6-08C3-4734-B72B-DD7ED7D873A8}" type="pres">
      <dgm:prSet presAssocID="{50ED1F96-2B48-435F-9153-43674FCA2F2C}" presName="sibTrans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ACD3A003-A5D4-4ACE-96AD-5E2D680092DE}" type="pres">
      <dgm:prSet presAssocID="{50ED1F96-2B48-435F-9153-43674FCA2F2C}" presName="connectorText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0822BD70-137C-4E50-AF3B-698A778853CA}" type="pres">
      <dgm:prSet presAssocID="{413F41C5-4DF2-46DD-86E8-73438BFBB327}" presName="node" presStyleLbl="node1" presStyleIdx="4" presStyleCnt="6" custScaleX="103229" custScaleY="103229" custRadScaleRad="113738" custRadScaleInc="1306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19B03A4-E8F7-4714-AE70-FB87219524DE}" type="pres">
      <dgm:prSet presAssocID="{1CAF5042-F200-4155-BBB4-AC8ABBF4F7F7}" presName="sibTrans" presStyleLbl="sibTrans2D1" presStyleIdx="4" presStyleCnt="6" custAng="21570053"/>
      <dgm:spPr/>
      <dgm:t>
        <a:bodyPr/>
        <a:lstStyle/>
        <a:p>
          <a:endParaRPr kumimoji="1" lang="ja-JP" altLang="en-US"/>
        </a:p>
      </dgm:t>
    </dgm:pt>
    <dgm:pt modelId="{213446CB-9BE5-4932-97CC-354A6686A8C7}" type="pres">
      <dgm:prSet presAssocID="{1CAF5042-F200-4155-BBB4-AC8ABBF4F7F7}" presName="connectorText" presStyleLbl="sibTrans2D1" presStyleIdx="4" presStyleCnt="6"/>
      <dgm:spPr/>
      <dgm:t>
        <a:bodyPr/>
        <a:lstStyle/>
        <a:p>
          <a:endParaRPr kumimoji="1" lang="ja-JP" altLang="en-US"/>
        </a:p>
      </dgm:t>
    </dgm:pt>
    <dgm:pt modelId="{D5534CB1-8721-4B4B-AECA-5021661D3A70}" type="pres">
      <dgm:prSet presAssocID="{E00252B3-9F21-4425-98F9-29572FAAEC51}" presName="node" presStyleLbl="node1" presStyleIdx="5" presStyleCnt="6" custRadScaleRad="112506" custRadScaleInc="-140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C0887FB7-A65F-48BB-AC54-7C92227EBE21}" type="pres">
      <dgm:prSet presAssocID="{DC03AB11-CEAB-4652-B638-2668B2402345}" presName="sibTrans" presStyleLbl="sibTrans2D1" presStyleIdx="5" presStyleCnt="6"/>
      <dgm:spPr/>
      <dgm:t>
        <a:bodyPr/>
        <a:lstStyle/>
        <a:p>
          <a:endParaRPr kumimoji="1" lang="ja-JP" altLang="en-US"/>
        </a:p>
      </dgm:t>
    </dgm:pt>
    <dgm:pt modelId="{AE702DD7-C0EF-4265-99C3-B866CEEF5D50}" type="pres">
      <dgm:prSet presAssocID="{DC03AB11-CEAB-4652-B638-2668B2402345}" presName="connectorText" presStyleLbl="sibTrans2D1" presStyleIdx="5" presStyleCnt="6"/>
      <dgm:spPr/>
      <dgm:t>
        <a:bodyPr/>
        <a:lstStyle/>
        <a:p>
          <a:endParaRPr kumimoji="1" lang="ja-JP" altLang="en-US"/>
        </a:p>
      </dgm:t>
    </dgm:pt>
  </dgm:ptLst>
  <dgm:cxnLst>
    <dgm:cxn modelId="{2321ED80-A9C5-4B98-B252-8D66FF8465E9}" type="presOf" srcId="{DD5E5880-AE31-475D-9EE0-F3CA570CDA0C}" destId="{963B6954-978C-4B1A-92D7-66C4327508F2}" srcOrd="0" destOrd="0" presId="urn:microsoft.com/office/officeart/2005/8/layout/cycle2"/>
    <dgm:cxn modelId="{F978BB14-093C-44CB-984F-A32B46B3BB57}" type="presOf" srcId="{7EFDB3CB-B828-482D-942C-C081B3B61363}" destId="{9F00228C-0D46-47A4-B7F3-0FD7F9F89E33}" srcOrd="0" destOrd="0" presId="urn:microsoft.com/office/officeart/2005/8/layout/cycle2"/>
    <dgm:cxn modelId="{32CAA65D-DE9A-4032-9017-68AF7B56CE62}" type="presOf" srcId="{413F41C5-4DF2-46DD-86E8-73438BFBB327}" destId="{0822BD70-137C-4E50-AF3B-698A778853CA}" srcOrd="0" destOrd="0" presId="urn:microsoft.com/office/officeart/2005/8/layout/cycle2"/>
    <dgm:cxn modelId="{ADEA050F-86CE-4B8D-96E3-66551F7B8AA3}" type="presOf" srcId="{50ED1F96-2B48-435F-9153-43674FCA2F2C}" destId="{D2B36BA6-08C3-4734-B72B-DD7ED7D873A8}" srcOrd="0" destOrd="0" presId="urn:microsoft.com/office/officeart/2005/8/layout/cycle2"/>
    <dgm:cxn modelId="{DD36D64C-3405-48C2-A8A8-A128A420EB5E}" type="presOf" srcId="{DC03AB11-CEAB-4652-B638-2668B2402345}" destId="{AE702DD7-C0EF-4265-99C3-B866CEEF5D50}" srcOrd="1" destOrd="0" presId="urn:microsoft.com/office/officeart/2005/8/layout/cycle2"/>
    <dgm:cxn modelId="{77C9F618-BB23-445D-BF9F-663BCF7B6C29}" type="presOf" srcId="{1CAF5042-F200-4155-BBB4-AC8ABBF4F7F7}" destId="{213446CB-9BE5-4932-97CC-354A6686A8C7}" srcOrd="1" destOrd="0" presId="urn:microsoft.com/office/officeart/2005/8/layout/cycle2"/>
    <dgm:cxn modelId="{394D5B90-A958-485E-8CB0-A989F9483C04}" type="presOf" srcId="{8842BA56-BA9E-4ADA-BB31-11050B32680B}" destId="{7327AF1A-7903-4926-B6E2-47414D2AE69C}" srcOrd="1" destOrd="0" presId="urn:microsoft.com/office/officeart/2005/8/layout/cycle2"/>
    <dgm:cxn modelId="{532251F2-79D6-41E5-8EE6-875A3651A840}" type="presOf" srcId="{5F9EE10B-3E05-4D7B-A3FD-9CEF52A76644}" destId="{6C3017A2-997D-4BD7-A4DD-AB774586891B}" srcOrd="1" destOrd="0" presId="urn:microsoft.com/office/officeart/2005/8/layout/cycle2"/>
    <dgm:cxn modelId="{203F6576-AD87-42CB-BF50-5A25F5C448E6}" type="presOf" srcId="{1CAF5042-F200-4155-BBB4-AC8ABBF4F7F7}" destId="{719B03A4-E8F7-4714-AE70-FB87219524DE}" srcOrd="0" destOrd="0" presId="urn:microsoft.com/office/officeart/2005/8/layout/cycle2"/>
    <dgm:cxn modelId="{A170FB91-D503-4EBD-B837-A634F86F1D03}" srcId="{517C8E11-CBEC-4D0D-A1A5-7B2B2B436040}" destId="{E00252B3-9F21-4425-98F9-29572FAAEC51}" srcOrd="5" destOrd="0" parTransId="{6DCC31C3-688E-40E7-9FED-F3F25B9EC948}" sibTransId="{DC03AB11-CEAB-4652-B638-2668B2402345}"/>
    <dgm:cxn modelId="{28B551B6-263A-4BC1-854C-58DC5B6D0F64}" srcId="{517C8E11-CBEC-4D0D-A1A5-7B2B2B436040}" destId="{60A7FDF4-D3B3-4687-90EB-86D9708FD7D8}" srcOrd="0" destOrd="0" parTransId="{5454B3D9-13A9-4410-AD5D-B169607F02FA}" sibTransId="{8842BA56-BA9E-4ADA-BB31-11050B32680B}"/>
    <dgm:cxn modelId="{0C8CA0AB-D48D-4FEE-9E38-AC23C139D708}" type="presOf" srcId="{50ED1F96-2B48-435F-9153-43674FCA2F2C}" destId="{ACD3A003-A5D4-4ACE-96AD-5E2D680092DE}" srcOrd="1" destOrd="0" presId="urn:microsoft.com/office/officeart/2005/8/layout/cycle2"/>
    <dgm:cxn modelId="{7ED6DC13-835A-448C-9375-27E8054B0746}" type="presOf" srcId="{5F9EE10B-3E05-4D7B-A3FD-9CEF52A76644}" destId="{7318433E-835C-4243-9CCD-12025E46A9DD}" srcOrd="0" destOrd="0" presId="urn:microsoft.com/office/officeart/2005/8/layout/cycle2"/>
    <dgm:cxn modelId="{17BD7BE1-5E81-469E-BE71-C95BBD0D1C54}" type="presOf" srcId="{60A7FDF4-D3B3-4687-90EB-86D9708FD7D8}" destId="{1BE2996E-CDCB-4C6E-A015-E38253284BB3}" srcOrd="0" destOrd="0" presId="urn:microsoft.com/office/officeart/2005/8/layout/cycle2"/>
    <dgm:cxn modelId="{4BF44E19-D4C4-403C-B062-77C34A58C871}" type="presOf" srcId="{517C8E11-CBEC-4D0D-A1A5-7B2B2B436040}" destId="{AE2D80FC-4D8D-4176-A0A5-CAC907F50779}" srcOrd="0" destOrd="0" presId="urn:microsoft.com/office/officeart/2005/8/layout/cycle2"/>
    <dgm:cxn modelId="{D1B89C4D-0856-4B40-93F9-90E7395A7823}" srcId="{517C8E11-CBEC-4D0D-A1A5-7B2B2B436040}" destId="{413F41C5-4DF2-46DD-86E8-73438BFBB327}" srcOrd="4" destOrd="0" parTransId="{A2C78506-623D-4335-A5B2-643E7804DDC0}" sibTransId="{1CAF5042-F200-4155-BBB4-AC8ABBF4F7F7}"/>
    <dgm:cxn modelId="{8F81C294-C410-4D82-90CB-464DEDB2D8A6}" srcId="{517C8E11-CBEC-4D0D-A1A5-7B2B2B436040}" destId="{DD5E5880-AE31-475D-9EE0-F3CA570CDA0C}" srcOrd="3" destOrd="0" parTransId="{E18DD3CA-E5D2-4156-8FEA-2006A184EF14}" sibTransId="{50ED1F96-2B48-435F-9153-43674FCA2F2C}"/>
    <dgm:cxn modelId="{08A1791D-A25A-4F17-83AF-5E74D7156D36}" type="presOf" srcId="{8842BA56-BA9E-4ADA-BB31-11050B32680B}" destId="{9E772127-7B2B-4C7A-BA4A-151A13B389F8}" srcOrd="0" destOrd="0" presId="urn:microsoft.com/office/officeart/2005/8/layout/cycle2"/>
    <dgm:cxn modelId="{0B68D99A-206F-4048-AA26-40476EB262E7}" srcId="{517C8E11-CBEC-4D0D-A1A5-7B2B2B436040}" destId="{31C514BF-031E-403F-9FE7-58E6A60D852C}" srcOrd="1" destOrd="0" parTransId="{6342EDD3-F779-4DFE-BE2E-82BC67A60218}" sibTransId="{5F9EE10B-3E05-4D7B-A3FD-9CEF52A76644}"/>
    <dgm:cxn modelId="{73512CD2-E9FA-4EDC-AF3C-0F0D1D8128D4}" type="presOf" srcId="{DC03AB11-CEAB-4652-B638-2668B2402345}" destId="{C0887FB7-A65F-48BB-AC54-7C92227EBE21}" srcOrd="0" destOrd="0" presId="urn:microsoft.com/office/officeart/2005/8/layout/cycle2"/>
    <dgm:cxn modelId="{77F991EA-169E-4AE0-AC56-709018EF7462}" srcId="{517C8E11-CBEC-4D0D-A1A5-7B2B2B436040}" destId="{7EFDB3CB-B828-482D-942C-C081B3B61363}" srcOrd="2" destOrd="0" parTransId="{49886155-311D-4028-905E-A9222C26B524}" sibTransId="{24C82B8D-E384-4933-85C7-50B03ACB04D9}"/>
    <dgm:cxn modelId="{4C6AF78E-7996-4945-8F75-EED5283F024E}" type="presOf" srcId="{24C82B8D-E384-4933-85C7-50B03ACB04D9}" destId="{2BC4BF1E-8300-473C-AD75-861F9A3B161E}" srcOrd="1" destOrd="0" presId="urn:microsoft.com/office/officeart/2005/8/layout/cycle2"/>
    <dgm:cxn modelId="{6AFED3CB-D65B-4846-97A2-AB523F47A72F}" type="presOf" srcId="{31C514BF-031E-403F-9FE7-58E6A60D852C}" destId="{18D14DC6-5186-4E10-A4E7-24A3668BAD71}" srcOrd="0" destOrd="0" presId="urn:microsoft.com/office/officeart/2005/8/layout/cycle2"/>
    <dgm:cxn modelId="{9BD9B169-42E8-457F-A967-B763EE8209CD}" type="presOf" srcId="{E00252B3-9F21-4425-98F9-29572FAAEC51}" destId="{D5534CB1-8721-4B4B-AECA-5021661D3A70}" srcOrd="0" destOrd="0" presId="urn:microsoft.com/office/officeart/2005/8/layout/cycle2"/>
    <dgm:cxn modelId="{0B403981-0E9B-466C-B4A4-17A3DCBB100C}" type="presOf" srcId="{24C82B8D-E384-4933-85C7-50B03ACB04D9}" destId="{3A459ECA-6B53-4697-A9B7-856713EB7DAE}" srcOrd="0" destOrd="0" presId="urn:microsoft.com/office/officeart/2005/8/layout/cycle2"/>
    <dgm:cxn modelId="{C1D735D5-0499-4962-AC4A-73241161897B}" type="presParOf" srcId="{AE2D80FC-4D8D-4176-A0A5-CAC907F50779}" destId="{1BE2996E-CDCB-4C6E-A015-E38253284BB3}" srcOrd="0" destOrd="0" presId="urn:microsoft.com/office/officeart/2005/8/layout/cycle2"/>
    <dgm:cxn modelId="{5DE751DB-9B0F-440B-A4A0-E8A357ECA438}" type="presParOf" srcId="{AE2D80FC-4D8D-4176-A0A5-CAC907F50779}" destId="{9E772127-7B2B-4C7A-BA4A-151A13B389F8}" srcOrd="1" destOrd="0" presId="urn:microsoft.com/office/officeart/2005/8/layout/cycle2"/>
    <dgm:cxn modelId="{2C4C5A78-FC59-446E-8ABB-FDD570C7DBDF}" type="presParOf" srcId="{9E772127-7B2B-4C7A-BA4A-151A13B389F8}" destId="{7327AF1A-7903-4926-B6E2-47414D2AE69C}" srcOrd="0" destOrd="0" presId="urn:microsoft.com/office/officeart/2005/8/layout/cycle2"/>
    <dgm:cxn modelId="{0AFEA76D-4BA6-48C9-941D-6353B2F54B9C}" type="presParOf" srcId="{AE2D80FC-4D8D-4176-A0A5-CAC907F50779}" destId="{18D14DC6-5186-4E10-A4E7-24A3668BAD71}" srcOrd="2" destOrd="0" presId="urn:microsoft.com/office/officeart/2005/8/layout/cycle2"/>
    <dgm:cxn modelId="{AFD53D61-E5F1-448A-AB15-CB4D6BAD4463}" type="presParOf" srcId="{AE2D80FC-4D8D-4176-A0A5-CAC907F50779}" destId="{7318433E-835C-4243-9CCD-12025E46A9DD}" srcOrd="3" destOrd="0" presId="urn:microsoft.com/office/officeart/2005/8/layout/cycle2"/>
    <dgm:cxn modelId="{E2B52401-5B78-49CB-A23B-036C528E85EE}" type="presParOf" srcId="{7318433E-835C-4243-9CCD-12025E46A9DD}" destId="{6C3017A2-997D-4BD7-A4DD-AB774586891B}" srcOrd="0" destOrd="0" presId="urn:microsoft.com/office/officeart/2005/8/layout/cycle2"/>
    <dgm:cxn modelId="{0623D619-E5EA-4B80-AC87-69BB5DE3D7A6}" type="presParOf" srcId="{AE2D80FC-4D8D-4176-A0A5-CAC907F50779}" destId="{9F00228C-0D46-47A4-B7F3-0FD7F9F89E33}" srcOrd="4" destOrd="0" presId="urn:microsoft.com/office/officeart/2005/8/layout/cycle2"/>
    <dgm:cxn modelId="{A02374AF-C19C-4DD9-8420-3F25B5C69A09}" type="presParOf" srcId="{AE2D80FC-4D8D-4176-A0A5-CAC907F50779}" destId="{3A459ECA-6B53-4697-A9B7-856713EB7DAE}" srcOrd="5" destOrd="0" presId="urn:microsoft.com/office/officeart/2005/8/layout/cycle2"/>
    <dgm:cxn modelId="{81983D36-BC15-4002-86BC-9F6BA096E9D3}" type="presParOf" srcId="{3A459ECA-6B53-4697-A9B7-856713EB7DAE}" destId="{2BC4BF1E-8300-473C-AD75-861F9A3B161E}" srcOrd="0" destOrd="0" presId="urn:microsoft.com/office/officeart/2005/8/layout/cycle2"/>
    <dgm:cxn modelId="{4927A388-5B13-4B31-B39C-3B2795378E5E}" type="presParOf" srcId="{AE2D80FC-4D8D-4176-A0A5-CAC907F50779}" destId="{963B6954-978C-4B1A-92D7-66C4327508F2}" srcOrd="6" destOrd="0" presId="urn:microsoft.com/office/officeart/2005/8/layout/cycle2"/>
    <dgm:cxn modelId="{939A9FDA-0691-4BA6-B131-F47AD6127981}" type="presParOf" srcId="{AE2D80FC-4D8D-4176-A0A5-CAC907F50779}" destId="{D2B36BA6-08C3-4734-B72B-DD7ED7D873A8}" srcOrd="7" destOrd="0" presId="urn:microsoft.com/office/officeart/2005/8/layout/cycle2"/>
    <dgm:cxn modelId="{CEA03E99-D870-4A28-BB45-EDBB95F420ED}" type="presParOf" srcId="{D2B36BA6-08C3-4734-B72B-DD7ED7D873A8}" destId="{ACD3A003-A5D4-4ACE-96AD-5E2D680092DE}" srcOrd="0" destOrd="0" presId="urn:microsoft.com/office/officeart/2005/8/layout/cycle2"/>
    <dgm:cxn modelId="{7E5BC9BE-738D-4FE7-A691-8228D1BE11A7}" type="presParOf" srcId="{AE2D80FC-4D8D-4176-A0A5-CAC907F50779}" destId="{0822BD70-137C-4E50-AF3B-698A778853CA}" srcOrd="8" destOrd="0" presId="urn:microsoft.com/office/officeart/2005/8/layout/cycle2"/>
    <dgm:cxn modelId="{05DFA3EB-285B-443D-9C91-52A5BC12C59D}" type="presParOf" srcId="{AE2D80FC-4D8D-4176-A0A5-CAC907F50779}" destId="{719B03A4-E8F7-4714-AE70-FB87219524DE}" srcOrd="9" destOrd="0" presId="urn:microsoft.com/office/officeart/2005/8/layout/cycle2"/>
    <dgm:cxn modelId="{FFCFACF1-37F8-43F1-B791-4D0AEDD851BE}" type="presParOf" srcId="{719B03A4-E8F7-4714-AE70-FB87219524DE}" destId="{213446CB-9BE5-4932-97CC-354A6686A8C7}" srcOrd="0" destOrd="0" presId="urn:microsoft.com/office/officeart/2005/8/layout/cycle2"/>
    <dgm:cxn modelId="{16A8448D-BFE0-45C5-82C3-36D6502C9A46}" type="presParOf" srcId="{AE2D80FC-4D8D-4176-A0A5-CAC907F50779}" destId="{D5534CB1-8721-4B4B-AECA-5021661D3A70}" srcOrd="10" destOrd="0" presId="urn:microsoft.com/office/officeart/2005/8/layout/cycle2"/>
    <dgm:cxn modelId="{C08FC316-262A-415E-9595-CF2BD6256FD6}" type="presParOf" srcId="{AE2D80FC-4D8D-4176-A0A5-CAC907F50779}" destId="{C0887FB7-A65F-48BB-AC54-7C92227EBE21}" srcOrd="11" destOrd="0" presId="urn:microsoft.com/office/officeart/2005/8/layout/cycle2"/>
    <dgm:cxn modelId="{6B6FEBA9-3038-434D-ABAE-1AEAF0BA288C}" type="presParOf" srcId="{C0887FB7-A65F-48BB-AC54-7C92227EBE21}" destId="{AE702DD7-C0EF-4265-99C3-B866CEEF5D50}" srcOrd="0" destOrd="0" presId="urn:microsoft.com/office/officeart/2005/8/layout/cycle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17C8E11-CBEC-4D0D-A1A5-7B2B2B436040}" type="doc">
      <dgm:prSet loTypeId="urn:microsoft.com/office/officeart/2005/8/layout/cycle2" loCatId="cycle" qsTypeId="urn:microsoft.com/office/officeart/2005/8/quickstyle/3d1" qsCatId="3D" csTypeId="urn:microsoft.com/office/officeart/2005/8/colors/accent0_1" csCatId="mainScheme" phldr="1"/>
      <dgm:spPr/>
    </dgm:pt>
    <dgm:pt modelId="{60A7FDF4-D3B3-4687-90EB-86D9708FD7D8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Query (Yahoo!)</a:t>
          </a:r>
          <a:endParaRPr lang="ja-JP" altLang="en-US" sz="600" b="1">
            <a:latin typeface="Optima" pitchFamily="34" charset="0"/>
          </a:endParaRPr>
        </a:p>
      </dgm:t>
    </dgm:pt>
    <dgm:pt modelId="{5454B3D9-13A9-4410-AD5D-B169607F02FA}" type="parTrans" cxnId="{28B551B6-263A-4BC1-854C-58DC5B6D0F64}">
      <dgm:prSet/>
      <dgm:spPr/>
      <dgm:t>
        <a:bodyPr/>
        <a:lstStyle/>
        <a:p>
          <a:endParaRPr lang="ja-JP" altLang="en-US"/>
        </a:p>
      </dgm:t>
    </dgm:pt>
    <dgm:pt modelId="{8842BA56-BA9E-4ADA-BB31-11050B32680B}" type="sibTrans" cxnId="{28B551B6-263A-4BC1-854C-58DC5B6D0F64}">
      <dgm:prSet/>
      <dgm:spPr/>
      <dgm:t>
        <a:bodyPr/>
        <a:lstStyle/>
        <a:p>
          <a:endParaRPr lang="ja-JP" altLang="en-US"/>
        </a:p>
      </dgm:t>
    </dgm:pt>
    <dgm:pt modelId="{DD5E5880-AE31-475D-9EE0-F3CA570CDA0C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Extract </a:t>
          </a:r>
          <a:r>
            <a:rPr lang="en-US" altLang="ja-JP" sz="600" b="1" dirty="0" err="1" smtClean="0">
              <a:latin typeface="Optima" pitchFamily="34" charset="0"/>
            </a:rPr>
            <a:t>Tuples</a:t>
          </a:r>
          <a:endParaRPr lang="ja-JP" altLang="en-US" sz="600" b="1">
            <a:latin typeface="Optima" pitchFamily="34" charset="0"/>
          </a:endParaRPr>
        </a:p>
      </dgm:t>
    </dgm:pt>
    <dgm:pt modelId="{50ED1F96-2B48-435F-9153-43674FCA2F2C}" type="sibTrans" cxnId="{8F81C294-C410-4D82-90CB-464DEDB2D8A6}">
      <dgm:prSet/>
      <dgm:spPr/>
      <dgm:t>
        <a:bodyPr/>
        <a:lstStyle/>
        <a:p>
          <a:endParaRPr lang="ja-JP" altLang="en-US"/>
        </a:p>
      </dgm:t>
    </dgm:pt>
    <dgm:pt modelId="{E18DD3CA-E5D2-4156-8FEA-2006A184EF14}" type="parTrans" cxnId="{8F81C294-C410-4D82-90CB-464DEDB2D8A6}">
      <dgm:prSet/>
      <dgm:spPr/>
      <dgm:t>
        <a:bodyPr/>
        <a:lstStyle/>
        <a:p>
          <a:endParaRPr lang="ja-JP" altLang="en-US"/>
        </a:p>
      </dgm:t>
    </dgm:pt>
    <dgm:pt modelId="{7EFDB3CB-B828-482D-942C-C081B3B61363}">
      <dgm:prSet phldrT="[Text]"/>
      <dgm:spPr>
        <a:gradFill rotWithShape="0">
          <a:gsLst>
            <a:gs pos="0">
              <a:srgbClr val="FF0000"/>
            </a:gs>
            <a:gs pos="60000">
              <a:srgbClr val="FF0000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en-US" altLang="ja-JP" b="1" dirty="0" smtClean="0">
              <a:latin typeface="Optima" pitchFamily="34" charset="0"/>
            </a:rPr>
            <a:t>Filter Sentences</a:t>
          </a:r>
          <a:endParaRPr lang="ja-JP" altLang="en-US" b="1">
            <a:latin typeface="Optima" pitchFamily="34" charset="0"/>
          </a:endParaRPr>
        </a:p>
      </dgm:t>
    </dgm:pt>
    <dgm:pt modelId="{24C82B8D-E384-4933-85C7-50B03ACB04D9}" type="sibTrans" cxnId="{77F991EA-169E-4AE0-AC56-709018EF7462}">
      <dgm:prSet/>
      <dgm:spPr/>
      <dgm:t>
        <a:bodyPr/>
        <a:lstStyle/>
        <a:p>
          <a:endParaRPr lang="ja-JP" altLang="en-US"/>
        </a:p>
      </dgm:t>
    </dgm:pt>
    <dgm:pt modelId="{49886155-311D-4028-905E-A9222C26B524}" type="parTrans" cxnId="{77F991EA-169E-4AE0-AC56-709018EF7462}">
      <dgm:prSet/>
      <dgm:spPr/>
      <dgm:t>
        <a:bodyPr/>
        <a:lstStyle/>
        <a:p>
          <a:endParaRPr lang="ja-JP" altLang="en-US"/>
        </a:p>
      </dgm:t>
    </dgm:pt>
    <dgm:pt modelId="{31C514BF-031E-403F-9FE7-58E6A60D852C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Extract Sentences</a:t>
          </a:r>
          <a:endParaRPr lang="ja-JP" altLang="en-US" sz="600" b="1">
            <a:latin typeface="Optima" pitchFamily="34" charset="0"/>
          </a:endParaRPr>
        </a:p>
      </dgm:t>
    </dgm:pt>
    <dgm:pt modelId="{5F9EE10B-3E05-4D7B-A3FD-9CEF52A76644}" type="sibTrans" cxnId="{0B68D99A-206F-4048-AA26-40476EB262E7}">
      <dgm:prSet/>
      <dgm:spPr/>
      <dgm:t>
        <a:bodyPr/>
        <a:lstStyle/>
        <a:p>
          <a:endParaRPr lang="ja-JP" altLang="en-US"/>
        </a:p>
      </dgm:t>
    </dgm:pt>
    <dgm:pt modelId="{6342EDD3-F779-4DFE-BE2E-82BC67A60218}" type="parTrans" cxnId="{0B68D99A-206F-4048-AA26-40476EB262E7}">
      <dgm:prSet/>
      <dgm:spPr/>
      <dgm:t>
        <a:bodyPr/>
        <a:lstStyle/>
        <a:p>
          <a:endParaRPr lang="ja-JP" altLang="en-US"/>
        </a:p>
      </dgm:t>
    </dgm:pt>
    <dgm:pt modelId="{413F41C5-4DF2-46DD-86E8-73438BFBB327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Score Terms in </a:t>
          </a:r>
          <a:r>
            <a:rPr lang="en-US" altLang="ja-JP" sz="600" b="1" dirty="0" err="1" smtClean="0">
              <a:latin typeface="Optima" pitchFamily="34" charset="0"/>
            </a:rPr>
            <a:t>Tuples</a:t>
          </a:r>
          <a:endParaRPr lang="ja-JP" altLang="en-US" sz="600" b="1">
            <a:latin typeface="Optima" pitchFamily="34" charset="0"/>
          </a:endParaRPr>
        </a:p>
      </dgm:t>
    </dgm:pt>
    <dgm:pt modelId="{A2C78506-623D-4335-A5B2-643E7804DDC0}" type="parTrans" cxnId="{D1B89C4D-0856-4B40-93F9-90E7395A7823}">
      <dgm:prSet/>
      <dgm:spPr/>
      <dgm:t>
        <a:bodyPr/>
        <a:lstStyle/>
        <a:p>
          <a:endParaRPr lang="ja-JP" altLang="en-US"/>
        </a:p>
      </dgm:t>
    </dgm:pt>
    <dgm:pt modelId="{1CAF5042-F200-4155-BBB4-AC8ABBF4F7F7}" type="sibTrans" cxnId="{D1B89C4D-0856-4B40-93F9-90E7395A7823}">
      <dgm:prSet/>
      <dgm:spPr/>
      <dgm:t>
        <a:bodyPr/>
        <a:lstStyle/>
        <a:p>
          <a:endParaRPr lang="ja-JP" altLang="en-US"/>
        </a:p>
      </dgm:t>
    </dgm:pt>
    <dgm:pt modelId="{E00252B3-9F21-4425-98F9-29572FAAEC51}">
      <dgm:prSet/>
      <dgm:spPr/>
      <dgm:t>
        <a:bodyPr/>
        <a:lstStyle/>
        <a:p>
          <a:r>
            <a:rPr lang="en-US" altLang="ja-JP" b="1" dirty="0" smtClean="0">
              <a:latin typeface="Optima" pitchFamily="34" charset="0"/>
            </a:rPr>
            <a:t>Generate New Queries</a:t>
          </a:r>
          <a:endParaRPr lang="ja-JP" altLang="en-US" b="1">
            <a:latin typeface="Optima" pitchFamily="34" charset="0"/>
          </a:endParaRPr>
        </a:p>
      </dgm:t>
    </dgm:pt>
    <dgm:pt modelId="{6DCC31C3-688E-40E7-9FED-F3F25B9EC948}" type="parTrans" cxnId="{A170FB91-D503-4EBD-B837-A634F86F1D03}">
      <dgm:prSet/>
      <dgm:spPr/>
      <dgm:t>
        <a:bodyPr/>
        <a:lstStyle/>
        <a:p>
          <a:endParaRPr lang="ja-JP" altLang="en-US"/>
        </a:p>
      </dgm:t>
    </dgm:pt>
    <dgm:pt modelId="{DC03AB11-CEAB-4652-B638-2668B2402345}" type="sibTrans" cxnId="{A170FB91-D503-4EBD-B837-A634F86F1D03}">
      <dgm:prSet/>
      <dgm:spPr/>
      <dgm:t>
        <a:bodyPr/>
        <a:lstStyle/>
        <a:p>
          <a:endParaRPr lang="ja-JP" altLang="en-US"/>
        </a:p>
      </dgm:t>
    </dgm:pt>
    <dgm:pt modelId="{AE2D80FC-4D8D-4176-A0A5-CAC907F50779}" type="pres">
      <dgm:prSet presAssocID="{517C8E11-CBEC-4D0D-A1A5-7B2B2B436040}" presName="cycle" presStyleCnt="0">
        <dgm:presLayoutVars>
          <dgm:dir/>
          <dgm:resizeHandles val="exact"/>
        </dgm:presLayoutVars>
      </dgm:prSet>
      <dgm:spPr/>
    </dgm:pt>
    <dgm:pt modelId="{1BE2996E-CDCB-4C6E-A015-E38253284BB3}" type="pres">
      <dgm:prSet presAssocID="{60A7FDF4-D3B3-4687-90EB-86D9708FD7D8}" presName="node" presStyleLbl="node1" presStyleIdx="0" presStyleCnt="6" custScaleX="105263" custScaleY="10526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9E772127-7B2B-4C7A-BA4A-151A13B389F8}" type="pres">
      <dgm:prSet presAssocID="{8842BA56-BA9E-4ADA-BB31-11050B32680B}" presName="sibTrans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7327AF1A-7903-4926-B6E2-47414D2AE69C}" type="pres">
      <dgm:prSet presAssocID="{8842BA56-BA9E-4ADA-BB31-11050B32680B}" presName="connectorText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18D14DC6-5186-4E10-A4E7-24A3668BAD71}" type="pres">
      <dgm:prSet presAssocID="{31C514BF-031E-403F-9FE7-58E6A60D852C}" presName="node" presStyleLbl="node1" presStyleIdx="1" presStyleCnt="6" custScaleX="108991" custScaleY="108991" custRadScaleRad="114297" custRadScaleInc="1352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318433E-835C-4243-9CCD-12025E46A9DD}" type="pres">
      <dgm:prSet presAssocID="{5F9EE10B-3E05-4D7B-A3FD-9CEF52A76644}" presName="sibTrans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6C3017A2-997D-4BD7-A4DD-AB774586891B}" type="pres">
      <dgm:prSet presAssocID="{5F9EE10B-3E05-4D7B-A3FD-9CEF52A76644}" presName="connectorText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9F00228C-0D46-47A4-B7F3-0FD7F9F89E33}" type="pres">
      <dgm:prSet presAssocID="{7EFDB3CB-B828-482D-942C-C081B3B61363}" presName="node" presStyleLbl="node1" presStyleIdx="2" presStyleCnt="6" custRadScaleRad="115117" custRadScaleInc="-141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3A459ECA-6B53-4697-A9B7-856713EB7DAE}" type="pres">
      <dgm:prSet presAssocID="{24C82B8D-E384-4933-85C7-50B03ACB04D9}" presName="sibTrans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2BC4BF1E-8300-473C-AD75-861F9A3B161E}" type="pres">
      <dgm:prSet presAssocID="{24C82B8D-E384-4933-85C7-50B03ACB04D9}" presName="connectorText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963B6954-978C-4B1A-92D7-66C4327508F2}" type="pres">
      <dgm:prSet presAssocID="{DD5E5880-AE31-475D-9EE0-F3CA570CDA0C}" presName="node" presStyleLbl="node1" presStyleIdx="3" presStyleCnt="6" custScaleX="103010" custScaleY="103010" custRadScaleRad="9668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D2B36BA6-08C3-4734-B72B-DD7ED7D873A8}" type="pres">
      <dgm:prSet presAssocID="{50ED1F96-2B48-435F-9153-43674FCA2F2C}" presName="sibTrans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ACD3A003-A5D4-4ACE-96AD-5E2D680092DE}" type="pres">
      <dgm:prSet presAssocID="{50ED1F96-2B48-435F-9153-43674FCA2F2C}" presName="connectorText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0822BD70-137C-4E50-AF3B-698A778853CA}" type="pres">
      <dgm:prSet presAssocID="{413F41C5-4DF2-46DD-86E8-73438BFBB327}" presName="node" presStyleLbl="node1" presStyleIdx="4" presStyleCnt="6" custScaleX="103229" custScaleY="103229" custRadScaleRad="113738" custRadScaleInc="1306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19B03A4-E8F7-4714-AE70-FB87219524DE}" type="pres">
      <dgm:prSet presAssocID="{1CAF5042-F200-4155-BBB4-AC8ABBF4F7F7}" presName="sibTrans" presStyleLbl="sibTrans2D1" presStyleIdx="4" presStyleCnt="6" custAng="21570053"/>
      <dgm:spPr/>
      <dgm:t>
        <a:bodyPr/>
        <a:lstStyle/>
        <a:p>
          <a:endParaRPr kumimoji="1" lang="ja-JP" altLang="en-US"/>
        </a:p>
      </dgm:t>
    </dgm:pt>
    <dgm:pt modelId="{213446CB-9BE5-4932-97CC-354A6686A8C7}" type="pres">
      <dgm:prSet presAssocID="{1CAF5042-F200-4155-BBB4-AC8ABBF4F7F7}" presName="connectorText" presStyleLbl="sibTrans2D1" presStyleIdx="4" presStyleCnt="6"/>
      <dgm:spPr/>
      <dgm:t>
        <a:bodyPr/>
        <a:lstStyle/>
        <a:p>
          <a:endParaRPr kumimoji="1" lang="ja-JP" altLang="en-US"/>
        </a:p>
      </dgm:t>
    </dgm:pt>
    <dgm:pt modelId="{D5534CB1-8721-4B4B-AECA-5021661D3A70}" type="pres">
      <dgm:prSet presAssocID="{E00252B3-9F21-4425-98F9-29572FAAEC51}" presName="node" presStyleLbl="node1" presStyleIdx="5" presStyleCnt="6" custRadScaleRad="112506" custRadScaleInc="-140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C0887FB7-A65F-48BB-AC54-7C92227EBE21}" type="pres">
      <dgm:prSet presAssocID="{DC03AB11-CEAB-4652-B638-2668B2402345}" presName="sibTrans" presStyleLbl="sibTrans2D1" presStyleIdx="5" presStyleCnt="6"/>
      <dgm:spPr/>
      <dgm:t>
        <a:bodyPr/>
        <a:lstStyle/>
        <a:p>
          <a:endParaRPr kumimoji="1" lang="ja-JP" altLang="en-US"/>
        </a:p>
      </dgm:t>
    </dgm:pt>
    <dgm:pt modelId="{AE702DD7-C0EF-4265-99C3-B866CEEF5D50}" type="pres">
      <dgm:prSet presAssocID="{DC03AB11-CEAB-4652-B638-2668B2402345}" presName="connectorText" presStyleLbl="sibTrans2D1" presStyleIdx="5" presStyleCnt="6"/>
      <dgm:spPr/>
      <dgm:t>
        <a:bodyPr/>
        <a:lstStyle/>
        <a:p>
          <a:endParaRPr kumimoji="1" lang="ja-JP" altLang="en-US"/>
        </a:p>
      </dgm:t>
    </dgm:pt>
  </dgm:ptLst>
  <dgm:cxnLst>
    <dgm:cxn modelId="{9B394D46-A63C-46F6-9F45-811484D30148}" type="presOf" srcId="{31C514BF-031E-403F-9FE7-58E6A60D852C}" destId="{18D14DC6-5186-4E10-A4E7-24A3668BAD71}" srcOrd="0" destOrd="0" presId="urn:microsoft.com/office/officeart/2005/8/layout/cycle2"/>
    <dgm:cxn modelId="{2BC1A0B8-6B30-4AB2-90B6-C6C74FF4D05D}" type="presOf" srcId="{24C82B8D-E384-4933-85C7-50B03ACB04D9}" destId="{3A459ECA-6B53-4697-A9B7-856713EB7DAE}" srcOrd="0" destOrd="0" presId="urn:microsoft.com/office/officeart/2005/8/layout/cycle2"/>
    <dgm:cxn modelId="{76690C2A-DBD8-4844-A9E8-86CA5F370F14}" type="presOf" srcId="{413F41C5-4DF2-46DD-86E8-73438BFBB327}" destId="{0822BD70-137C-4E50-AF3B-698A778853CA}" srcOrd="0" destOrd="0" presId="urn:microsoft.com/office/officeart/2005/8/layout/cycle2"/>
    <dgm:cxn modelId="{4D479076-F3FC-4145-8498-D8D9C6EA08D2}" type="presOf" srcId="{1CAF5042-F200-4155-BBB4-AC8ABBF4F7F7}" destId="{213446CB-9BE5-4932-97CC-354A6686A8C7}" srcOrd="1" destOrd="0" presId="urn:microsoft.com/office/officeart/2005/8/layout/cycle2"/>
    <dgm:cxn modelId="{D1B89C4D-0856-4B40-93F9-90E7395A7823}" srcId="{517C8E11-CBEC-4D0D-A1A5-7B2B2B436040}" destId="{413F41C5-4DF2-46DD-86E8-73438BFBB327}" srcOrd="4" destOrd="0" parTransId="{A2C78506-623D-4335-A5B2-643E7804DDC0}" sibTransId="{1CAF5042-F200-4155-BBB4-AC8ABBF4F7F7}"/>
    <dgm:cxn modelId="{3C619BB7-7498-4ADA-9892-29962D8E0641}" type="presOf" srcId="{5F9EE10B-3E05-4D7B-A3FD-9CEF52A76644}" destId="{7318433E-835C-4243-9CCD-12025E46A9DD}" srcOrd="0" destOrd="0" presId="urn:microsoft.com/office/officeart/2005/8/layout/cycle2"/>
    <dgm:cxn modelId="{28B551B6-263A-4BC1-854C-58DC5B6D0F64}" srcId="{517C8E11-CBEC-4D0D-A1A5-7B2B2B436040}" destId="{60A7FDF4-D3B3-4687-90EB-86D9708FD7D8}" srcOrd="0" destOrd="0" parTransId="{5454B3D9-13A9-4410-AD5D-B169607F02FA}" sibTransId="{8842BA56-BA9E-4ADA-BB31-11050B32680B}"/>
    <dgm:cxn modelId="{FAA47412-CC99-4190-885E-338993B08A9E}" type="presOf" srcId="{5F9EE10B-3E05-4D7B-A3FD-9CEF52A76644}" destId="{6C3017A2-997D-4BD7-A4DD-AB774586891B}" srcOrd="1" destOrd="0" presId="urn:microsoft.com/office/officeart/2005/8/layout/cycle2"/>
    <dgm:cxn modelId="{8F81C294-C410-4D82-90CB-464DEDB2D8A6}" srcId="{517C8E11-CBEC-4D0D-A1A5-7B2B2B436040}" destId="{DD5E5880-AE31-475D-9EE0-F3CA570CDA0C}" srcOrd="3" destOrd="0" parTransId="{E18DD3CA-E5D2-4156-8FEA-2006A184EF14}" sibTransId="{50ED1F96-2B48-435F-9153-43674FCA2F2C}"/>
    <dgm:cxn modelId="{E8C19DF1-7CDB-4C1C-881F-B6E03768A7FE}" type="presOf" srcId="{60A7FDF4-D3B3-4687-90EB-86D9708FD7D8}" destId="{1BE2996E-CDCB-4C6E-A015-E38253284BB3}" srcOrd="0" destOrd="0" presId="urn:microsoft.com/office/officeart/2005/8/layout/cycle2"/>
    <dgm:cxn modelId="{403E2347-4005-45C2-BFC2-08CEDB1E704A}" type="presOf" srcId="{1CAF5042-F200-4155-BBB4-AC8ABBF4F7F7}" destId="{719B03A4-E8F7-4714-AE70-FB87219524DE}" srcOrd="0" destOrd="0" presId="urn:microsoft.com/office/officeart/2005/8/layout/cycle2"/>
    <dgm:cxn modelId="{B26195AB-21D6-4F30-951E-A93DBBAC6CE9}" type="presOf" srcId="{50ED1F96-2B48-435F-9153-43674FCA2F2C}" destId="{ACD3A003-A5D4-4ACE-96AD-5E2D680092DE}" srcOrd="1" destOrd="0" presId="urn:microsoft.com/office/officeart/2005/8/layout/cycle2"/>
    <dgm:cxn modelId="{D0015F22-7AFA-44C1-BC44-902595699C7A}" type="presOf" srcId="{517C8E11-CBEC-4D0D-A1A5-7B2B2B436040}" destId="{AE2D80FC-4D8D-4176-A0A5-CAC907F50779}" srcOrd="0" destOrd="0" presId="urn:microsoft.com/office/officeart/2005/8/layout/cycle2"/>
    <dgm:cxn modelId="{4A050069-F36C-4CA8-992F-53519BEAA211}" type="presOf" srcId="{DC03AB11-CEAB-4652-B638-2668B2402345}" destId="{C0887FB7-A65F-48BB-AC54-7C92227EBE21}" srcOrd="0" destOrd="0" presId="urn:microsoft.com/office/officeart/2005/8/layout/cycle2"/>
    <dgm:cxn modelId="{0B68D99A-206F-4048-AA26-40476EB262E7}" srcId="{517C8E11-CBEC-4D0D-A1A5-7B2B2B436040}" destId="{31C514BF-031E-403F-9FE7-58E6A60D852C}" srcOrd="1" destOrd="0" parTransId="{6342EDD3-F779-4DFE-BE2E-82BC67A60218}" sibTransId="{5F9EE10B-3E05-4D7B-A3FD-9CEF52A76644}"/>
    <dgm:cxn modelId="{EA6523E1-54D6-4D4F-BE75-1E8149EE512D}" type="presOf" srcId="{8842BA56-BA9E-4ADA-BB31-11050B32680B}" destId="{9E772127-7B2B-4C7A-BA4A-151A13B389F8}" srcOrd="0" destOrd="0" presId="urn:microsoft.com/office/officeart/2005/8/layout/cycle2"/>
    <dgm:cxn modelId="{9DAA8C1C-BCFB-4098-A131-FF98D8146A4D}" type="presOf" srcId="{7EFDB3CB-B828-482D-942C-C081B3B61363}" destId="{9F00228C-0D46-47A4-B7F3-0FD7F9F89E33}" srcOrd="0" destOrd="0" presId="urn:microsoft.com/office/officeart/2005/8/layout/cycle2"/>
    <dgm:cxn modelId="{1728660E-1059-46D0-93BA-5FD5E76BEA23}" type="presOf" srcId="{50ED1F96-2B48-435F-9153-43674FCA2F2C}" destId="{D2B36BA6-08C3-4734-B72B-DD7ED7D873A8}" srcOrd="0" destOrd="0" presId="urn:microsoft.com/office/officeart/2005/8/layout/cycle2"/>
    <dgm:cxn modelId="{A170FB91-D503-4EBD-B837-A634F86F1D03}" srcId="{517C8E11-CBEC-4D0D-A1A5-7B2B2B436040}" destId="{E00252B3-9F21-4425-98F9-29572FAAEC51}" srcOrd="5" destOrd="0" parTransId="{6DCC31C3-688E-40E7-9FED-F3F25B9EC948}" sibTransId="{DC03AB11-CEAB-4652-B638-2668B2402345}"/>
    <dgm:cxn modelId="{3FEE8FC7-AF72-4439-8E75-D919A829BF4F}" type="presOf" srcId="{DD5E5880-AE31-475D-9EE0-F3CA570CDA0C}" destId="{963B6954-978C-4B1A-92D7-66C4327508F2}" srcOrd="0" destOrd="0" presId="urn:microsoft.com/office/officeart/2005/8/layout/cycle2"/>
    <dgm:cxn modelId="{5A482DFA-0B4A-4DC9-B6C3-F12424F6A2E3}" type="presOf" srcId="{E00252B3-9F21-4425-98F9-29572FAAEC51}" destId="{D5534CB1-8721-4B4B-AECA-5021661D3A70}" srcOrd="0" destOrd="0" presId="urn:microsoft.com/office/officeart/2005/8/layout/cycle2"/>
    <dgm:cxn modelId="{77F991EA-169E-4AE0-AC56-709018EF7462}" srcId="{517C8E11-CBEC-4D0D-A1A5-7B2B2B436040}" destId="{7EFDB3CB-B828-482D-942C-C081B3B61363}" srcOrd="2" destOrd="0" parTransId="{49886155-311D-4028-905E-A9222C26B524}" sibTransId="{24C82B8D-E384-4933-85C7-50B03ACB04D9}"/>
    <dgm:cxn modelId="{6D6712C1-728D-464D-A23C-7BC3F9168FC0}" type="presOf" srcId="{8842BA56-BA9E-4ADA-BB31-11050B32680B}" destId="{7327AF1A-7903-4926-B6E2-47414D2AE69C}" srcOrd="1" destOrd="0" presId="urn:microsoft.com/office/officeart/2005/8/layout/cycle2"/>
    <dgm:cxn modelId="{D4C21923-0E1D-4D82-97AE-F2F88BDB2F4A}" type="presOf" srcId="{24C82B8D-E384-4933-85C7-50B03ACB04D9}" destId="{2BC4BF1E-8300-473C-AD75-861F9A3B161E}" srcOrd="1" destOrd="0" presId="urn:microsoft.com/office/officeart/2005/8/layout/cycle2"/>
    <dgm:cxn modelId="{3376CAF3-449A-43C9-86CE-147C40E36F9C}" type="presOf" srcId="{DC03AB11-CEAB-4652-B638-2668B2402345}" destId="{AE702DD7-C0EF-4265-99C3-B866CEEF5D50}" srcOrd="1" destOrd="0" presId="urn:microsoft.com/office/officeart/2005/8/layout/cycle2"/>
    <dgm:cxn modelId="{D879EF90-65A4-4056-A454-40EAF127635A}" type="presParOf" srcId="{AE2D80FC-4D8D-4176-A0A5-CAC907F50779}" destId="{1BE2996E-CDCB-4C6E-A015-E38253284BB3}" srcOrd="0" destOrd="0" presId="urn:microsoft.com/office/officeart/2005/8/layout/cycle2"/>
    <dgm:cxn modelId="{6A3010F4-E2E2-448C-A85F-03CDD99DF816}" type="presParOf" srcId="{AE2D80FC-4D8D-4176-A0A5-CAC907F50779}" destId="{9E772127-7B2B-4C7A-BA4A-151A13B389F8}" srcOrd="1" destOrd="0" presId="urn:microsoft.com/office/officeart/2005/8/layout/cycle2"/>
    <dgm:cxn modelId="{F18BB03F-6D6D-42CD-B579-591565F6BFFA}" type="presParOf" srcId="{9E772127-7B2B-4C7A-BA4A-151A13B389F8}" destId="{7327AF1A-7903-4926-B6E2-47414D2AE69C}" srcOrd="0" destOrd="0" presId="urn:microsoft.com/office/officeart/2005/8/layout/cycle2"/>
    <dgm:cxn modelId="{4C38ED84-300F-4324-81C2-B42F28088547}" type="presParOf" srcId="{AE2D80FC-4D8D-4176-A0A5-CAC907F50779}" destId="{18D14DC6-5186-4E10-A4E7-24A3668BAD71}" srcOrd="2" destOrd="0" presId="urn:microsoft.com/office/officeart/2005/8/layout/cycle2"/>
    <dgm:cxn modelId="{253EB7A9-979E-4D16-8AE5-24EF1B6CE31F}" type="presParOf" srcId="{AE2D80FC-4D8D-4176-A0A5-CAC907F50779}" destId="{7318433E-835C-4243-9CCD-12025E46A9DD}" srcOrd="3" destOrd="0" presId="urn:microsoft.com/office/officeart/2005/8/layout/cycle2"/>
    <dgm:cxn modelId="{8B5B47E0-AC41-4579-87A5-F5E9C584B968}" type="presParOf" srcId="{7318433E-835C-4243-9CCD-12025E46A9DD}" destId="{6C3017A2-997D-4BD7-A4DD-AB774586891B}" srcOrd="0" destOrd="0" presId="urn:microsoft.com/office/officeart/2005/8/layout/cycle2"/>
    <dgm:cxn modelId="{C34B7D67-5E9E-484F-A97D-EA1A334BCBB2}" type="presParOf" srcId="{AE2D80FC-4D8D-4176-A0A5-CAC907F50779}" destId="{9F00228C-0D46-47A4-B7F3-0FD7F9F89E33}" srcOrd="4" destOrd="0" presId="urn:microsoft.com/office/officeart/2005/8/layout/cycle2"/>
    <dgm:cxn modelId="{35594AEA-8408-4812-AFB8-022F101E2BF8}" type="presParOf" srcId="{AE2D80FC-4D8D-4176-A0A5-CAC907F50779}" destId="{3A459ECA-6B53-4697-A9B7-856713EB7DAE}" srcOrd="5" destOrd="0" presId="urn:microsoft.com/office/officeart/2005/8/layout/cycle2"/>
    <dgm:cxn modelId="{19A3F34D-2E04-44C0-BB54-56B6C6262B94}" type="presParOf" srcId="{3A459ECA-6B53-4697-A9B7-856713EB7DAE}" destId="{2BC4BF1E-8300-473C-AD75-861F9A3B161E}" srcOrd="0" destOrd="0" presId="urn:microsoft.com/office/officeart/2005/8/layout/cycle2"/>
    <dgm:cxn modelId="{9F2ABF73-FC0B-42B1-AEEF-5C366902C0CC}" type="presParOf" srcId="{AE2D80FC-4D8D-4176-A0A5-CAC907F50779}" destId="{963B6954-978C-4B1A-92D7-66C4327508F2}" srcOrd="6" destOrd="0" presId="urn:microsoft.com/office/officeart/2005/8/layout/cycle2"/>
    <dgm:cxn modelId="{C00044AC-51C9-46D4-92C0-E1B07CACFC30}" type="presParOf" srcId="{AE2D80FC-4D8D-4176-A0A5-CAC907F50779}" destId="{D2B36BA6-08C3-4734-B72B-DD7ED7D873A8}" srcOrd="7" destOrd="0" presId="urn:microsoft.com/office/officeart/2005/8/layout/cycle2"/>
    <dgm:cxn modelId="{1CC77BB6-7341-416C-9E08-4EA8DA0649CC}" type="presParOf" srcId="{D2B36BA6-08C3-4734-B72B-DD7ED7D873A8}" destId="{ACD3A003-A5D4-4ACE-96AD-5E2D680092DE}" srcOrd="0" destOrd="0" presId="urn:microsoft.com/office/officeart/2005/8/layout/cycle2"/>
    <dgm:cxn modelId="{FE7AF1A4-D740-4E03-A9C5-AE343C106165}" type="presParOf" srcId="{AE2D80FC-4D8D-4176-A0A5-CAC907F50779}" destId="{0822BD70-137C-4E50-AF3B-698A778853CA}" srcOrd="8" destOrd="0" presId="urn:microsoft.com/office/officeart/2005/8/layout/cycle2"/>
    <dgm:cxn modelId="{53B7BF22-8C13-4C62-828F-D30E5A0CAD72}" type="presParOf" srcId="{AE2D80FC-4D8D-4176-A0A5-CAC907F50779}" destId="{719B03A4-E8F7-4714-AE70-FB87219524DE}" srcOrd="9" destOrd="0" presId="urn:microsoft.com/office/officeart/2005/8/layout/cycle2"/>
    <dgm:cxn modelId="{BC2E464E-6B6D-4A72-A186-E206182A9458}" type="presParOf" srcId="{719B03A4-E8F7-4714-AE70-FB87219524DE}" destId="{213446CB-9BE5-4932-97CC-354A6686A8C7}" srcOrd="0" destOrd="0" presId="urn:microsoft.com/office/officeart/2005/8/layout/cycle2"/>
    <dgm:cxn modelId="{A1A2D40F-EEA7-4A23-AA3E-77FE452CF249}" type="presParOf" srcId="{AE2D80FC-4D8D-4176-A0A5-CAC907F50779}" destId="{D5534CB1-8721-4B4B-AECA-5021661D3A70}" srcOrd="10" destOrd="0" presId="urn:microsoft.com/office/officeart/2005/8/layout/cycle2"/>
    <dgm:cxn modelId="{74C461A8-20FB-4154-B707-E3387A58BA39}" type="presParOf" srcId="{AE2D80FC-4D8D-4176-A0A5-CAC907F50779}" destId="{C0887FB7-A65F-48BB-AC54-7C92227EBE21}" srcOrd="11" destOrd="0" presId="urn:microsoft.com/office/officeart/2005/8/layout/cycle2"/>
    <dgm:cxn modelId="{5F8AE169-A21E-432E-928C-B6B707BF57C4}" type="presParOf" srcId="{C0887FB7-A65F-48BB-AC54-7C92227EBE21}" destId="{AE702DD7-C0EF-4265-99C3-B866CEEF5D50}" srcOrd="0" destOrd="0" presId="urn:microsoft.com/office/officeart/2005/8/layout/cycle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088D842-2D2D-48A2-A96E-62ECAADB4B2C}" type="doc">
      <dgm:prSet loTypeId="urn:microsoft.com/office/officeart/2005/8/layout/hierarchy1" loCatId="hierarchy" qsTypeId="urn:microsoft.com/office/officeart/2005/8/quickstyle/3d7" qsCatId="3D" csTypeId="urn:microsoft.com/office/officeart/2005/8/colors/accent2_1" csCatId="accent2" phldr="1"/>
      <dgm:spPr/>
      <dgm:t>
        <a:bodyPr/>
        <a:lstStyle/>
        <a:p>
          <a:endParaRPr kumimoji="1" lang="ja-JP" altLang="en-US"/>
        </a:p>
      </dgm:t>
    </dgm:pt>
    <dgm:pt modelId="{8F046D31-3209-4D64-9085-EE81E4889F8F}">
      <dgm:prSet phldrT="[Text]"/>
      <dgm:spPr/>
      <dgm:t>
        <a:bodyPr/>
        <a:lstStyle/>
        <a:p>
          <a:r>
            <a:rPr kumimoji="1" lang="en-US" altLang="ja-JP" b="1" dirty="0" smtClean="0">
              <a:latin typeface="Optima" pitchFamily="34" charset="0"/>
            </a:rPr>
            <a:t>ROOT</a:t>
          </a:r>
          <a:endParaRPr kumimoji="1" lang="ja-JP" altLang="en-US" b="1">
            <a:latin typeface="Optima" pitchFamily="34" charset="0"/>
          </a:endParaRPr>
        </a:p>
      </dgm:t>
    </dgm:pt>
    <dgm:pt modelId="{6784F6EF-14AE-43D8-8FC2-DE27E9E5E1BC}" type="parTrans" cxnId="{5EF923A3-2F9A-45DF-B474-149FE9AEDA20}">
      <dgm:prSet/>
      <dgm:spPr/>
      <dgm:t>
        <a:bodyPr/>
        <a:lstStyle/>
        <a:p>
          <a:endParaRPr kumimoji="1" lang="ja-JP" altLang="en-US"/>
        </a:p>
      </dgm:t>
    </dgm:pt>
    <dgm:pt modelId="{AC5C4F93-CB2D-49ED-896B-2C45F19AB035}" type="sibTrans" cxnId="{5EF923A3-2F9A-45DF-B474-149FE9AEDA20}">
      <dgm:prSet/>
      <dgm:spPr/>
      <dgm:t>
        <a:bodyPr/>
        <a:lstStyle/>
        <a:p>
          <a:endParaRPr kumimoji="1" lang="ja-JP" altLang="en-US"/>
        </a:p>
      </dgm:t>
    </dgm:pt>
    <dgm:pt modelId="{59A05FA9-CEA5-48A2-8BA9-77EADCC559CF}">
      <dgm:prSet phldrT="[Text]"/>
      <dgm:spPr>
        <a:gradFill flip="none" rotWithShape="1">
          <a:gsLst>
            <a:gs pos="11000">
              <a:srgbClr val="C00000"/>
            </a:gs>
            <a:gs pos="84000">
              <a:srgbClr val="FF0000"/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kumimoji="1" lang="en-US" altLang="ja-JP" b="1" dirty="0" smtClean="0">
              <a:latin typeface="Optima" pitchFamily="34" charset="0"/>
            </a:rPr>
            <a:t>VP</a:t>
          </a:r>
          <a:endParaRPr kumimoji="1" lang="ja-JP" altLang="en-US" b="1">
            <a:latin typeface="Optima" pitchFamily="34" charset="0"/>
          </a:endParaRPr>
        </a:p>
      </dgm:t>
    </dgm:pt>
    <dgm:pt modelId="{7D733740-98D5-4C2C-BB09-6CE2B70F1748}" type="parTrans" cxnId="{A1F9EDB4-ED98-4288-8B5A-0BCBB80B8C21}">
      <dgm:prSet/>
      <dgm:spPr/>
      <dgm:t>
        <a:bodyPr/>
        <a:lstStyle/>
        <a:p>
          <a:endParaRPr kumimoji="1" lang="ja-JP" altLang="en-US"/>
        </a:p>
      </dgm:t>
    </dgm:pt>
    <dgm:pt modelId="{14A29635-CD51-4CC4-B5D0-036F45E37AD0}" type="sibTrans" cxnId="{A1F9EDB4-ED98-4288-8B5A-0BCBB80B8C21}">
      <dgm:prSet/>
      <dgm:spPr/>
      <dgm:t>
        <a:bodyPr/>
        <a:lstStyle/>
        <a:p>
          <a:endParaRPr kumimoji="1" lang="ja-JP" altLang="en-US"/>
        </a:p>
      </dgm:t>
    </dgm:pt>
    <dgm:pt modelId="{D833D3A9-A705-49AA-900B-B6EB52A97816}">
      <dgm:prSet phldrT="[Text]"/>
      <dgm:spPr>
        <a:gradFill flip="none" rotWithShape="1">
          <a:gsLst>
            <a:gs pos="11000">
              <a:srgbClr val="C00000"/>
            </a:gs>
            <a:gs pos="84000">
              <a:srgbClr val="FF0000"/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kumimoji="1" lang="en-US" altLang="ja-JP" b="1" dirty="0" smtClean="0">
              <a:latin typeface="Optima" pitchFamily="34" charset="0"/>
            </a:rPr>
            <a:t>NP</a:t>
          </a:r>
          <a:endParaRPr kumimoji="1" lang="ja-JP" altLang="en-US" b="1">
            <a:latin typeface="Optima" pitchFamily="34" charset="0"/>
          </a:endParaRPr>
        </a:p>
      </dgm:t>
    </dgm:pt>
    <dgm:pt modelId="{3D8D5DD8-360C-4119-BC2D-974F1F0BB42A}" type="parTrans" cxnId="{5601970D-A710-4713-A9E7-1F59DC702D2C}">
      <dgm:prSet/>
      <dgm:spPr/>
      <dgm:t>
        <a:bodyPr/>
        <a:lstStyle/>
        <a:p>
          <a:endParaRPr kumimoji="1" lang="ja-JP" altLang="en-US"/>
        </a:p>
      </dgm:t>
    </dgm:pt>
    <dgm:pt modelId="{8FB2B3ED-3B04-41F0-819E-3960DBD761CF}" type="sibTrans" cxnId="{5601970D-A710-4713-A9E7-1F59DC702D2C}">
      <dgm:prSet/>
      <dgm:spPr/>
      <dgm:t>
        <a:bodyPr/>
        <a:lstStyle/>
        <a:p>
          <a:endParaRPr kumimoji="1" lang="ja-JP" altLang="en-US"/>
        </a:p>
      </dgm:t>
    </dgm:pt>
    <dgm:pt modelId="{4BEB5B08-4FB5-46CB-91CD-5B72E396A9F6}">
      <dgm:prSet phldrT="[Text]"/>
      <dgm:spPr/>
      <dgm:t>
        <a:bodyPr/>
        <a:lstStyle/>
        <a:p>
          <a:r>
            <a:rPr kumimoji="1" lang="en-US" altLang="ja-JP" b="1" dirty="0" smtClean="0">
              <a:latin typeface="Optima" pitchFamily="34" charset="0"/>
            </a:rPr>
            <a:t>ADJ</a:t>
          </a:r>
          <a:endParaRPr kumimoji="1" lang="ja-JP" altLang="en-US" b="1">
            <a:latin typeface="Optima" pitchFamily="34" charset="0"/>
          </a:endParaRPr>
        </a:p>
      </dgm:t>
    </dgm:pt>
    <dgm:pt modelId="{1AA66296-C98A-4A3B-BC4E-89A106788418}" type="sibTrans" cxnId="{3211D165-4B5C-4F9C-B9B3-8B2B1E1CB0E9}">
      <dgm:prSet/>
      <dgm:spPr/>
      <dgm:t>
        <a:bodyPr/>
        <a:lstStyle/>
        <a:p>
          <a:endParaRPr kumimoji="1" lang="ja-JP" altLang="en-US"/>
        </a:p>
      </dgm:t>
    </dgm:pt>
    <dgm:pt modelId="{F974F963-3129-4E9F-8189-96A9B80DB2B5}" type="parTrans" cxnId="{3211D165-4B5C-4F9C-B9B3-8B2B1E1CB0E9}">
      <dgm:prSet/>
      <dgm:spPr/>
      <dgm:t>
        <a:bodyPr/>
        <a:lstStyle/>
        <a:p>
          <a:endParaRPr kumimoji="1" lang="ja-JP" altLang="en-US"/>
        </a:p>
      </dgm:t>
    </dgm:pt>
    <dgm:pt modelId="{5513DDE6-F96A-4F7F-9DCC-ED17AEE47CF8}">
      <dgm:prSet phldrT="[Text]"/>
      <dgm:spPr>
        <a:gradFill flip="none" rotWithShape="1">
          <a:gsLst>
            <a:gs pos="11000">
              <a:srgbClr val="C00000"/>
            </a:gs>
            <a:gs pos="84000">
              <a:srgbClr val="FF0000"/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kumimoji="1" lang="en-US" altLang="ja-JP" b="1" dirty="0" smtClean="0">
              <a:latin typeface="Optima" pitchFamily="34" charset="0"/>
            </a:rPr>
            <a:t>NP</a:t>
          </a:r>
          <a:endParaRPr kumimoji="1" lang="ja-JP" altLang="en-US" b="1">
            <a:latin typeface="Optima" pitchFamily="34" charset="0"/>
          </a:endParaRPr>
        </a:p>
      </dgm:t>
    </dgm:pt>
    <dgm:pt modelId="{1EA16391-412E-49E9-B93D-34EC186144D7}" type="sibTrans" cxnId="{E1F94EB3-6638-4F26-AAEF-5F69366B00C8}">
      <dgm:prSet/>
      <dgm:spPr/>
      <dgm:t>
        <a:bodyPr/>
        <a:lstStyle/>
        <a:p>
          <a:endParaRPr kumimoji="1" lang="ja-JP" altLang="en-US"/>
        </a:p>
      </dgm:t>
    </dgm:pt>
    <dgm:pt modelId="{27B643F2-3E74-4DFB-9339-0A8AD435ACF6}" type="parTrans" cxnId="{E1F94EB3-6638-4F26-AAEF-5F69366B00C8}">
      <dgm:prSet/>
      <dgm:spPr/>
      <dgm:t>
        <a:bodyPr/>
        <a:lstStyle/>
        <a:p>
          <a:endParaRPr kumimoji="1" lang="ja-JP" altLang="en-US"/>
        </a:p>
      </dgm:t>
    </dgm:pt>
    <dgm:pt modelId="{C6041852-0A31-4D8C-BAA2-2A234A94CE5C}" type="pres">
      <dgm:prSet presAssocID="{A088D842-2D2D-48A2-A96E-62ECAADB4B2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93660091-2A1E-41F1-9971-8D71F780F90C}" type="pres">
      <dgm:prSet presAssocID="{8F046D31-3209-4D64-9085-EE81E4889F8F}" presName="hierRoot1" presStyleCnt="0"/>
      <dgm:spPr/>
    </dgm:pt>
    <dgm:pt modelId="{FA94D431-B13E-4D99-9663-3E81A085530E}" type="pres">
      <dgm:prSet presAssocID="{8F046D31-3209-4D64-9085-EE81E4889F8F}" presName="composite" presStyleCnt="0"/>
      <dgm:spPr/>
    </dgm:pt>
    <dgm:pt modelId="{AC8716CC-4A25-4161-9F29-7950618B210C}" type="pres">
      <dgm:prSet presAssocID="{8F046D31-3209-4D64-9085-EE81E4889F8F}" presName="background" presStyleLbl="node0" presStyleIdx="0" presStyleCnt="1"/>
      <dgm:spPr/>
    </dgm:pt>
    <dgm:pt modelId="{F4750977-FA3D-492B-B498-6E9918CE2948}" type="pres">
      <dgm:prSet presAssocID="{8F046D31-3209-4D64-9085-EE81E4889F8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C1203781-1257-4802-82A2-1B5E1C82CA46}" type="pres">
      <dgm:prSet presAssocID="{8F046D31-3209-4D64-9085-EE81E4889F8F}" presName="hierChild2" presStyleCnt="0"/>
      <dgm:spPr/>
    </dgm:pt>
    <dgm:pt modelId="{AA648F0A-5868-4266-890E-CBD454F2575D}" type="pres">
      <dgm:prSet presAssocID="{F974F963-3129-4E9F-8189-96A9B80DB2B5}" presName="Name10" presStyleLbl="parChTrans1D2" presStyleIdx="0" presStyleCnt="3"/>
      <dgm:spPr/>
      <dgm:t>
        <a:bodyPr/>
        <a:lstStyle/>
        <a:p>
          <a:endParaRPr kumimoji="1" lang="ja-JP" altLang="en-US"/>
        </a:p>
      </dgm:t>
    </dgm:pt>
    <dgm:pt modelId="{7C412A92-3932-4A6F-B55A-08C374EA2BE1}" type="pres">
      <dgm:prSet presAssocID="{4BEB5B08-4FB5-46CB-91CD-5B72E396A9F6}" presName="hierRoot2" presStyleCnt="0"/>
      <dgm:spPr/>
    </dgm:pt>
    <dgm:pt modelId="{7C934450-5116-46FF-9DB7-540F30EDCB75}" type="pres">
      <dgm:prSet presAssocID="{4BEB5B08-4FB5-46CB-91CD-5B72E396A9F6}" presName="composite2" presStyleCnt="0"/>
      <dgm:spPr/>
    </dgm:pt>
    <dgm:pt modelId="{25FFFF21-DFF0-4D0C-B44C-EDD58E1A0BB9}" type="pres">
      <dgm:prSet presAssocID="{4BEB5B08-4FB5-46CB-91CD-5B72E396A9F6}" presName="background2" presStyleLbl="node2" presStyleIdx="0" presStyleCnt="3"/>
      <dgm:spPr/>
    </dgm:pt>
    <dgm:pt modelId="{CAC07C48-7A2B-4EAB-AD35-CA12A2B5EC43}" type="pres">
      <dgm:prSet presAssocID="{4BEB5B08-4FB5-46CB-91CD-5B72E396A9F6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26A8A02F-4A97-4E98-9CEA-5444A538AED6}" type="pres">
      <dgm:prSet presAssocID="{4BEB5B08-4FB5-46CB-91CD-5B72E396A9F6}" presName="hierChild3" presStyleCnt="0"/>
      <dgm:spPr/>
    </dgm:pt>
    <dgm:pt modelId="{25C724C8-71DC-41BF-BE12-D7362679E8FC}" type="pres">
      <dgm:prSet presAssocID="{27B643F2-3E74-4DFB-9339-0A8AD435ACF6}" presName="Name10" presStyleLbl="parChTrans1D2" presStyleIdx="1" presStyleCnt="3"/>
      <dgm:spPr/>
      <dgm:t>
        <a:bodyPr/>
        <a:lstStyle/>
        <a:p>
          <a:endParaRPr kumimoji="1" lang="ja-JP" altLang="en-US"/>
        </a:p>
      </dgm:t>
    </dgm:pt>
    <dgm:pt modelId="{EEAE3A36-71EE-487E-8559-95D9DDFE2FB5}" type="pres">
      <dgm:prSet presAssocID="{5513DDE6-F96A-4F7F-9DCC-ED17AEE47CF8}" presName="hierRoot2" presStyleCnt="0"/>
      <dgm:spPr/>
    </dgm:pt>
    <dgm:pt modelId="{4F76481B-5951-4C98-BA73-528A1ECEEA92}" type="pres">
      <dgm:prSet presAssocID="{5513DDE6-F96A-4F7F-9DCC-ED17AEE47CF8}" presName="composite2" presStyleCnt="0"/>
      <dgm:spPr/>
    </dgm:pt>
    <dgm:pt modelId="{19052390-B5B1-465F-8529-C841E19E15DE}" type="pres">
      <dgm:prSet presAssocID="{5513DDE6-F96A-4F7F-9DCC-ED17AEE47CF8}" presName="background2" presStyleLbl="node2" presStyleIdx="1" presStyleCnt="3"/>
      <dgm:spPr/>
    </dgm:pt>
    <dgm:pt modelId="{707A58DF-5723-4F88-A706-B1DFF240E86C}" type="pres">
      <dgm:prSet presAssocID="{5513DDE6-F96A-4F7F-9DCC-ED17AEE47CF8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C7B011B8-669C-4724-B25F-3525F585ACE5}" type="pres">
      <dgm:prSet presAssocID="{5513DDE6-F96A-4F7F-9DCC-ED17AEE47CF8}" presName="hierChild3" presStyleCnt="0"/>
      <dgm:spPr/>
    </dgm:pt>
    <dgm:pt modelId="{67117E8D-4E90-4773-9CE7-FEB63F6337C7}" type="pres">
      <dgm:prSet presAssocID="{7D733740-98D5-4C2C-BB09-6CE2B70F1748}" presName="Name10" presStyleLbl="parChTrans1D2" presStyleIdx="2" presStyleCnt="3"/>
      <dgm:spPr/>
      <dgm:t>
        <a:bodyPr/>
        <a:lstStyle/>
        <a:p>
          <a:endParaRPr kumimoji="1" lang="ja-JP" altLang="en-US"/>
        </a:p>
      </dgm:t>
    </dgm:pt>
    <dgm:pt modelId="{0B4FE65F-70B1-4A4F-8A74-638D7989A3FC}" type="pres">
      <dgm:prSet presAssocID="{59A05FA9-CEA5-48A2-8BA9-77EADCC559CF}" presName="hierRoot2" presStyleCnt="0"/>
      <dgm:spPr/>
    </dgm:pt>
    <dgm:pt modelId="{43B713D7-276C-4E88-B3F3-8E5BA91ACEB3}" type="pres">
      <dgm:prSet presAssocID="{59A05FA9-CEA5-48A2-8BA9-77EADCC559CF}" presName="composite2" presStyleCnt="0"/>
      <dgm:spPr/>
    </dgm:pt>
    <dgm:pt modelId="{9D0BC887-CAC5-4699-890C-ADD33EDCC848}" type="pres">
      <dgm:prSet presAssocID="{59A05FA9-CEA5-48A2-8BA9-77EADCC559CF}" presName="background2" presStyleLbl="node2" presStyleIdx="2" presStyleCnt="3"/>
      <dgm:spPr/>
    </dgm:pt>
    <dgm:pt modelId="{D4066E39-E2B3-47E4-88E0-660CB6E39492}" type="pres">
      <dgm:prSet presAssocID="{59A05FA9-CEA5-48A2-8BA9-77EADCC559CF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42154356-5DDC-48D5-B8D1-1F67658FF5F2}" type="pres">
      <dgm:prSet presAssocID="{59A05FA9-CEA5-48A2-8BA9-77EADCC559CF}" presName="hierChild3" presStyleCnt="0"/>
      <dgm:spPr/>
    </dgm:pt>
    <dgm:pt modelId="{BD7FEC1A-B9C2-4D5A-A6F5-9106B0499306}" type="pres">
      <dgm:prSet presAssocID="{3D8D5DD8-360C-4119-BC2D-974F1F0BB42A}" presName="Name17" presStyleLbl="parChTrans1D3" presStyleIdx="0" presStyleCnt="1"/>
      <dgm:spPr/>
      <dgm:t>
        <a:bodyPr/>
        <a:lstStyle/>
        <a:p>
          <a:endParaRPr kumimoji="1" lang="ja-JP" altLang="en-US"/>
        </a:p>
      </dgm:t>
    </dgm:pt>
    <dgm:pt modelId="{C88F9486-015C-4565-9D57-F1D18DB6E6A2}" type="pres">
      <dgm:prSet presAssocID="{D833D3A9-A705-49AA-900B-B6EB52A97816}" presName="hierRoot3" presStyleCnt="0"/>
      <dgm:spPr/>
    </dgm:pt>
    <dgm:pt modelId="{DB57BC58-1291-4296-BC33-A48C1536A502}" type="pres">
      <dgm:prSet presAssocID="{D833D3A9-A705-49AA-900B-B6EB52A97816}" presName="composite3" presStyleCnt="0"/>
      <dgm:spPr/>
    </dgm:pt>
    <dgm:pt modelId="{713C1C3A-E4A3-47BF-BD18-1C12A874F623}" type="pres">
      <dgm:prSet presAssocID="{D833D3A9-A705-49AA-900B-B6EB52A97816}" presName="background3" presStyleLbl="node3" presStyleIdx="0" presStyleCnt="1"/>
      <dgm:spPr/>
    </dgm:pt>
    <dgm:pt modelId="{6A4BB56B-9A4C-4D09-9183-B8420D503ABF}" type="pres">
      <dgm:prSet presAssocID="{D833D3A9-A705-49AA-900B-B6EB52A97816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65CC8678-C7AC-4665-B608-88A35164D688}" type="pres">
      <dgm:prSet presAssocID="{D833D3A9-A705-49AA-900B-B6EB52A97816}" presName="hierChild4" presStyleCnt="0"/>
      <dgm:spPr/>
    </dgm:pt>
  </dgm:ptLst>
  <dgm:cxnLst>
    <dgm:cxn modelId="{51C98146-CF4D-4880-88B0-1BA5D7720DC9}" type="presOf" srcId="{5513DDE6-F96A-4F7F-9DCC-ED17AEE47CF8}" destId="{707A58DF-5723-4F88-A706-B1DFF240E86C}" srcOrd="0" destOrd="0" presId="urn:microsoft.com/office/officeart/2005/8/layout/hierarchy1"/>
    <dgm:cxn modelId="{73D40B39-6115-40D6-BB9D-E07621F5BE49}" type="presOf" srcId="{F974F963-3129-4E9F-8189-96A9B80DB2B5}" destId="{AA648F0A-5868-4266-890E-CBD454F2575D}" srcOrd="0" destOrd="0" presId="urn:microsoft.com/office/officeart/2005/8/layout/hierarchy1"/>
    <dgm:cxn modelId="{5601970D-A710-4713-A9E7-1F59DC702D2C}" srcId="{59A05FA9-CEA5-48A2-8BA9-77EADCC559CF}" destId="{D833D3A9-A705-49AA-900B-B6EB52A97816}" srcOrd="0" destOrd="0" parTransId="{3D8D5DD8-360C-4119-BC2D-974F1F0BB42A}" sibTransId="{8FB2B3ED-3B04-41F0-819E-3960DBD761CF}"/>
    <dgm:cxn modelId="{B2BD405D-7042-4040-B34C-2C447A853E06}" type="presOf" srcId="{A088D842-2D2D-48A2-A96E-62ECAADB4B2C}" destId="{C6041852-0A31-4D8C-BAA2-2A234A94CE5C}" srcOrd="0" destOrd="0" presId="urn:microsoft.com/office/officeart/2005/8/layout/hierarchy1"/>
    <dgm:cxn modelId="{A1F9EDB4-ED98-4288-8B5A-0BCBB80B8C21}" srcId="{8F046D31-3209-4D64-9085-EE81E4889F8F}" destId="{59A05FA9-CEA5-48A2-8BA9-77EADCC559CF}" srcOrd="2" destOrd="0" parTransId="{7D733740-98D5-4C2C-BB09-6CE2B70F1748}" sibTransId="{14A29635-CD51-4CC4-B5D0-036F45E37AD0}"/>
    <dgm:cxn modelId="{3211D165-4B5C-4F9C-B9B3-8B2B1E1CB0E9}" srcId="{8F046D31-3209-4D64-9085-EE81E4889F8F}" destId="{4BEB5B08-4FB5-46CB-91CD-5B72E396A9F6}" srcOrd="0" destOrd="0" parTransId="{F974F963-3129-4E9F-8189-96A9B80DB2B5}" sibTransId="{1AA66296-C98A-4A3B-BC4E-89A106788418}"/>
    <dgm:cxn modelId="{150A469C-4AFF-45C0-966A-A71A21341043}" type="presOf" srcId="{59A05FA9-CEA5-48A2-8BA9-77EADCC559CF}" destId="{D4066E39-E2B3-47E4-88E0-660CB6E39492}" srcOrd="0" destOrd="0" presId="urn:microsoft.com/office/officeart/2005/8/layout/hierarchy1"/>
    <dgm:cxn modelId="{E1F94EB3-6638-4F26-AAEF-5F69366B00C8}" srcId="{8F046D31-3209-4D64-9085-EE81E4889F8F}" destId="{5513DDE6-F96A-4F7F-9DCC-ED17AEE47CF8}" srcOrd="1" destOrd="0" parTransId="{27B643F2-3E74-4DFB-9339-0A8AD435ACF6}" sibTransId="{1EA16391-412E-49E9-B93D-34EC186144D7}"/>
    <dgm:cxn modelId="{5EF923A3-2F9A-45DF-B474-149FE9AEDA20}" srcId="{A088D842-2D2D-48A2-A96E-62ECAADB4B2C}" destId="{8F046D31-3209-4D64-9085-EE81E4889F8F}" srcOrd="0" destOrd="0" parTransId="{6784F6EF-14AE-43D8-8FC2-DE27E9E5E1BC}" sibTransId="{AC5C4F93-CB2D-49ED-896B-2C45F19AB035}"/>
    <dgm:cxn modelId="{500B281E-9CFA-4C44-8AA7-59D243CD2B35}" type="presOf" srcId="{4BEB5B08-4FB5-46CB-91CD-5B72E396A9F6}" destId="{CAC07C48-7A2B-4EAB-AD35-CA12A2B5EC43}" srcOrd="0" destOrd="0" presId="urn:microsoft.com/office/officeart/2005/8/layout/hierarchy1"/>
    <dgm:cxn modelId="{7FAF9292-70C0-47E9-88F3-A4C74DF9B95F}" type="presOf" srcId="{7D733740-98D5-4C2C-BB09-6CE2B70F1748}" destId="{67117E8D-4E90-4773-9CE7-FEB63F6337C7}" srcOrd="0" destOrd="0" presId="urn:microsoft.com/office/officeart/2005/8/layout/hierarchy1"/>
    <dgm:cxn modelId="{9DE45AB1-36BE-43A0-B07F-8B45839286CE}" type="presOf" srcId="{8F046D31-3209-4D64-9085-EE81E4889F8F}" destId="{F4750977-FA3D-492B-B498-6E9918CE2948}" srcOrd="0" destOrd="0" presId="urn:microsoft.com/office/officeart/2005/8/layout/hierarchy1"/>
    <dgm:cxn modelId="{1F0DD621-A34E-42F2-A659-C36C2071AC7B}" type="presOf" srcId="{3D8D5DD8-360C-4119-BC2D-974F1F0BB42A}" destId="{BD7FEC1A-B9C2-4D5A-A6F5-9106B0499306}" srcOrd="0" destOrd="0" presId="urn:microsoft.com/office/officeart/2005/8/layout/hierarchy1"/>
    <dgm:cxn modelId="{B52C182E-446C-45B2-A68C-6AD8E6F17AE3}" type="presOf" srcId="{27B643F2-3E74-4DFB-9339-0A8AD435ACF6}" destId="{25C724C8-71DC-41BF-BE12-D7362679E8FC}" srcOrd="0" destOrd="0" presId="urn:microsoft.com/office/officeart/2005/8/layout/hierarchy1"/>
    <dgm:cxn modelId="{E0E51E1D-EB06-4AD1-9E35-918DA392C874}" type="presOf" srcId="{D833D3A9-A705-49AA-900B-B6EB52A97816}" destId="{6A4BB56B-9A4C-4D09-9183-B8420D503ABF}" srcOrd="0" destOrd="0" presId="urn:microsoft.com/office/officeart/2005/8/layout/hierarchy1"/>
    <dgm:cxn modelId="{C7A439D8-541F-4A24-8121-87AF5AE46294}" type="presParOf" srcId="{C6041852-0A31-4D8C-BAA2-2A234A94CE5C}" destId="{93660091-2A1E-41F1-9971-8D71F780F90C}" srcOrd="0" destOrd="0" presId="urn:microsoft.com/office/officeart/2005/8/layout/hierarchy1"/>
    <dgm:cxn modelId="{EC09611A-C009-45C5-BB91-5F2FD6FF6ADE}" type="presParOf" srcId="{93660091-2A1E-41F1-9971-8D71F780F90C}" destId="{FA94D431-B13E-4D99-9663-3E81A085530E}" srcOrd="0" destOrd="0" presId="urn:microsoft.com/office/officeart/2005/8/layout/hierarchy1"/>
    <dgm:cxn modelId="{46677710-859E-482C-92E9-7BDFC99BF9CB}" type="presParOf" srcId="{FA94D431-B13E-4D99-9663-3E81A085530E}" destId="{AC8716CC-4A25-4161-9F29-7950618B210C}" srcOrd="0" destOrd="0" presId="urn:microsoft.com/office/officeart/2005/8/layout/hierarchy1"/>
    <dgm:cxn modelId="{1FF7EE1B-5EBC-4858-9FFA-36B1DFBD1C67}" type="presParOf" srcId="{FA94D431-B13E-4D99-9663-3E81A085530E}" destId="{F4750977-FA3D-492B-B498-6E9918CE2948}" srcOrd="1" destOrd="0" presId="urn:microsoft.com/office/officeart/2005/8/layout/hierarchy1"/>
    <dgm:cxn modelId="{DAA6502B-72C5-4955-9C34-50EAF13A8F27}" type="presParOf" srcId="{93660091-2A1E-41F1-9971-8D71F780F90C}" destId="{C1203781-1257-4802-82A2-1B5E1C82CA46}" srcOrd="1" destOrd="0" presId="urn:microsoft.com/office/officeart/2005/8/layout/hierarchy1"/>
    <dgm:cxn modelId="{D63E2E04-B2AD-4494-AC8E-3C2E617711AB}" type="presParOf" srcId="{C1203781-1257-4802-82A2-1B5E1C82CA46}" destId="{AA648F0A-5868-4266-890E-CBD454F2575D}" srcOrd="0" destOrd="0" presId="urn:microsoft.com/office/officeart/2005/8/layout/hierarchy1"/>
    <dgm:cxn modelId="{3049BACA-6C33-4C03-8BB8-F6979F5D60E4}" type="presParOf" srcId="{C1203781-1257-4802-82A2-1B5E1C82CA46}" destId="{7C412A92-3932-4A6F-B55A-08C374EA2BE1}" srcOrd="1" destOrd="0" presId="urn:microsoft.com/office/officeart/2005/8/layout/hierarchy1"/>
    <dgm:cxn modelId="{0495D3EC-7E17-4C05-A3CB-80F4EA169BF1}" type="presParOf" srcId="{7C412A92-3932-4A6F-B55A-08C374EA2BE1}" destId="{7C934450-5116-46FF-9DB7-540F30EDCB75}" srcOrd="0" destOrd="0" presId="urn:microsoft.com/office/officeart/2005/8/layout/hierarchy1"/>
    <dgm:cxn modelId="{9649CD9B-F72B-421A-B682-9CE3EB52A584}" type="presParOf" srcId="{7C934450-5116-46FF-9DB7-540F30EDCB75}" destId="{25FFFF21-DFF0-4D0C-B44C-EDD58E1A0BB9}" srcOrd="0" destOrd="0" presId="urn:microsoft.com/office/officeart/2005/8/layout/hierarchy1"/>
    <dgm:cxn modelId="{8FDC0E16-17F4-4868-B43F-4B95F1C21258}" type="presParOf" srcId="{7C934450-5116-46FF-9DB7-540F30EDCB75}" destId="{CAC07C48-7A2B-4EAB-AD35-CA12A2B5EC43}" srcOrd="1" destOrd="0" presId="urn:microsoft.com/office/officeart/2005/8/layout/hierarchy1"/>
    <dgm:cxn modelId="{AA5BE5A9-928D-4ABF-86EB-5EB7593A4898}" type="presParOf" srcId="{7C412A92-3932-4A6F-B55A-08C374EA2BE1}" destId="{26A8A02F-4A97-4E98-9CEA-5444A538AED6}" srcOrd="1" destOrd="0" presId="urn:microsoft.com/office/officeart/2005/8/layout/hierarchy1"/>
    <dgm:cxn modelId="{A038E022-213A-4301-842D-F0707BD67379}" type="presParOf" srcId="{C1203781-1257-4802-82A2-1B5E1C82CA46}" destId="{25C724C8-71DC-41BF-BE12-D7362679E8FC}" srcOrd="2" destOrd="0" presId="urn:microsoft.com/office/officeart/2005/8/layout/hierarchy1"/>
    <dgm:cxn modelId="{18984EA3-40E1-45ED-A6B6-D5A416914F5A}" type="presParOf" srcId="{C1203781-1257-4802-82A2-1B5E1C82CA46}" destId="{EEAE3A36-71EE-487E-8559-95D9DDFE2FB5}" srcOrd="3" destOrd="0" presId="urn:microsoft.com/office/officeart/2005/8/layout/hierarchy1"/>
    <dgm:cxn modelId="{2182D303-83A9-4667-ADEB-2CF10E9BF84A}" type="presParOf" srcId="{EEAE3A36-71EE-487E-8559-95D9DDFE2FB5}" destId="{4F76481B-5951-4C98-BA73-528A1ECEEA92}" srcOrd="0" destOrd="0" presId="urn:microsoft.com/office/officeart/2005/8/layout/hierarchy1"/>
    <dgm:cxn modelId="{5BDBE1F8-96E0-486E-83FB-C04F3A6A13DA}" type="presParOf" srcId="{4F76481B-5951-4C98-BA73-528A1ECEEA92}" destId="{19052390-B5B1-465F-8529-C841E19E15DE}" srcOrd="0" destOrd="0" presId="urn:microsoft.com/office/officeart/2005/8/layout/hierarchy1"/>
    <dgm:cxn modelId="{17B9218D-4A9D-4AC0-A8D8-174467830AFA}" type="presParOf" srcId="{4F76481B-5951-4C98-BA73-528A1ECEEA92}" destId="{707A58DF-5723-4F88-A706-B1DFF240E86C}" srcOrd="1" destOrd="0" presId="urn:microsoft.com/office/officeart/2005/8/layout/hierarchy1"/>
    <dgm:cxn modelId="{EA85E60E-0F23-45D8-886A-7B6DB1788BD0}" type="presParOf" srcId="{EEAE3A36-71EE-487E-8559-95D9DDFE2FB5}" destId="{C7B011B8-669C-4724-B25F-3525F585ACE5}" srcOrd="1" destOrd="0" presId="urn:microsoft.com/office/officeart/2005/8/layout/hierarchy1"/>
    <dgm:cxn modelId="{25F28604-7F34-4FA3-9348-35659A1C6991}" type="presParOf" srcId="{C1203781-1257-4802-82A2-1B5E1C82CA46}" destId="{67117E8D-4E90-4773-9CE7-FEB63F6337C7}" srcOrd="4" destOrd="0" presId="urn:microsoft.com/office/officeart/2005/8/layout/hierarchy1"/>
    <dgm:cxn modelId="{695F2FC5-2CDF-4DAA-AD93-DE7E39F5BA1C}" type="presParOf" srcId="{C1203781-1257-4802-82A2-1B5E1C82CA46}" destId="{0B4FE65F-70B1-4A4F-8A74-638D7989A3FC}" srcOrd="5" destOrd="0" presId="urn:microsoft.com/office/officeart/2005/8/layout/hierarchy1"/>
    <dgm:cxn modelId="{BA19A80A-FC20-4E2A-9EC8-35720AEE95AD}" type="presParOf" srcId="{0B4FE65F-70B1-4A4F-8A74-638D7989A3FC}" destId="{43B713D7-276C-4E88-B3F3-8E5BA91ACEB3}" srcOrd="0" destOrd="0" presId="urn:microsoft.com/office/officeart/2005/8/layout/hierarchy1"/>
    <dgm:cxn modelId="{1299C551-3504-4AB6-82E5-630FD286E861}" type="presParOf" srcId="{43B713D7-276C-4E88-B3F3-8E5BA91ACEB3}" destId="{9D0BC887-CAC5-4699-890C-ADD33EDCC848}" srcOrd="0" destOrd="0" presId="urn:microsoft.com/office/officeart/2005/8/layout/hierarchy1"/>
    <dgm:cxn modelId="{E74E481D-613F-4B88-B643-A721B6005408}" type="presParOf" srcId="{43B713D7-276C-4E88-B3F3-8E5BA91ACEB3}" destId="{D4066E39-E2B3-47E4-88E0-660CB6E39492}" srcOrd="1" destOrd="0" presId="urn:microsoft.com/office/officeart/2005/8/layout/hierarchy1"/>
    <dgm:cxn modelId="{2EC1DB1E-BE0B-4887-837D-13E1AF2F36D7}" type="presParOf" srcId="{0B4FE65F-70B1-4A4F-8A74-638D7989A3FC}" destId="{42154356-5DDC-48D5-B8D1-1F67658FF5F2}" srcOrd="1" destOrd="0" presId="urn:microsoft.com/office/officeart/2005/8/layout/hierarchy1"/>
    <dgm:cxn modelId="{0637169C-9443-481E-9607-BFDA3E59AAC7}" type="presParOf" srcId="{42154356-5DDC-48D5-B8D1-1F67658FF5F2}" destId="{BD7FEC1A-B9C2-4D5A-A6F5-9106B0499306}" srcOrd="0" destOrd="0" presId="urn:microsoft.com/office/officeart/2005/8/layout/hierarchy1"/>
    <dgm:cxn modelId="{5B23D655-62F6-476C-A1A9-69F0A832AD20}" type="presParOf" srcId="{42154356-5DDC-48D5-B8D1-1F67658FF5F2}" destId="{C88F9486-015C-4565-9D57-F1D18DB6E6A2}" srcOrd="1" destOrd="0" presId="urn:microsoft.com/office/officeart/2005/8/layout/hierarchy1"/>
    <dgm:cxn modelId="{1B05E733-1D93-4116-80F7-A1140CD2303E}" type="presParOf" srcId="{C88F9486-015C-4565-9D57-F1D18DB6E6A2}" destId="{DB57BC58-1291-4296-BC33-A48C1536A502}" srcOrd="0" destOrd="0" presId="urn:microsoft.com/office/officeart/2005/8/layout/hierarchy1"/>
    <dgm:cxn modelId="{80636696-7C6A-4F4D-9A7B-C28BC540352C}" type="presParOf" srcId="{DB57BC58-1291-4296-BC33-A48C1536A502}" destId="{713C1C3A-E4A3-47BF-BD18-1C12A874F623}" srcOrd="0" destOrd="0" presId="urn:microsoft.com/office/officeart/2005/8/layout/hierarchy1"/>
    <dgm:cxn modelId="{30A78A7F-7C85-4EBC-88C4-A8722EF41AF3}" type="presParOf" srcId="{DB57BC58-1291-4296-BC33-A48C1536A502}" destId="{6A4BB56B-9A4C-4D09-9183-B8420D503ABF}" srcOrd="1" destOrd="0" presId="urn:microsoft.com/office/officeart/2005/8/layout/hierarchy1"/>
    <dgm:cxn modelId="{DC22D07B-DAD0-48FC-8C7C-4CCBEDD89E4A}" type="presParOf" srcId="{C88F9486-015C-4565-9D57-F1D18DB6E6A2}" destId="{65CC8678-C7AC-4665-B608-88A35164D688}" srcOrd="1" destOrd="0" presId="urn:microsoft.com/office/officeart/2005/8/layout/hierarchy1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2185AB7-FD74-403F-923D-0AA7E499F5C6}" type="doc">
      <dgm:prSet loTypeId="urn:microsoft.com/office/officeart/2005/8/layout/hProcess9" loCatId="process" qsTypeId="urn:microsoft.com/office/officeart/2005/8/quickstyle/3d7" qsCatId="3D" csTypeId="urn:microsoft.com/office/officeart/2005/8/colors/accent3_5" csCatId="accent3" phldr="1"/>
      <dgm:spPr/>
    </dgm:pt>
    <dgm:pt modelId="{8166832B-88A6-40B9-BB31-C21AF160C4B4}">
      <dgm:prSet phldrT="[Text]"/>
      <dgm:spPr>
        <a:solidFill>
          <a:srgbClr val="00B0F0">
            <a:alpha val="76667"/>
          </a:srgbClr>
        </a:solidFill>
      </dgm:spPr>
      <dgm:t>
        <a:bodyPr/>
        <a:lstStyle/>
        <a:p>
          <a:r>
            <a:rPr kumimoji="1" lang="en-US" altLang="ja-JP" b="1" dirty="0" smtClean="0">
              <a:latin typeface="Optima" pitchFamily="34" charset="0"/>
            </a:rPr>
            <a:t>Stanford Parser</a:t>
          </a:r>
          <a:endParaRPr kumimoji="1" lang="ja-JP" altLang="en-US" b="1">
            <a:latin typeface="Optima" pitchFamily="34" charset="0"/>
          </a:endParaRPr>
        </a:p>
      </dgm:t>
    </dgm:pt>
    <dgm:pt modelId="{6CFF5CC3-5F05-4478-8C2A-7705B5CEAF40}" type="parTrans" cxnId="{349FA60E-D081-4D8E-91CB-E2304FFD4FE1}">
      <dgm:prSet/>
      <dgm:spPr/>
      <dgm:t>
        <a:bodyPr/>
        <a:lstStyle/>
        <a:p>
          <a:endParaRPr kumimoji="1" lang="ja-JP" altLang="en-US"/>
        </a:p>
      </dgm:t>
    </dgm:pt>
    <dgm:pt modelId="{D0992EA2-5DA2-406D-BC62-05ABD3755D5C}" type="sibTrans" cxnId="{349FA60E-D081-4D8E-91CB-E2304FFD4FE1}">
      <dgm:prSet/>
      <dgm:spPr/>
      <dgm:t>
        <a:bodyPr/>
        <a:lstStyle/>
        <a:p>
          <a:endParaRPr kumimoji="1" lang="ja-JP" altLang="en-US"/>
        </a:p>
      </dgm:t>
    </dgm:pt>
    <dgm:pt modelId="{1FB2E08F-2F33-4D4E-985B-4F1D40FFE96A}">
      <dgm:prSet phldrT="[Text]"/>
      <dgm:spPr>
        <a:solidFill>
          <a:schemeClr val="accent3">
            <a:lumMod val="40000"/>
            <a:lumOff val="60000"/>
            <a:alpha val="63333"/>
          </a:schemeClr>
        </a:solidFill>
      </dgm:spPr>
      <dgm:t>
        <a:bodyPr/>
        <a:lstStyle/>
        <a:p>
          <a:r>
            <a:rPr kumimoji="1" lang="en-US" altLang="ja-JP" b="1" dirty="0" smtClean="0">
              <a:latin typeface="Optima" pitchFamily="34" charset="0"/>
            </a:rPr>
            <a:t>Search Parse Tree</a:t>
          </a:r>
          <a:endParaRPr kumimoji="1" lang="ja-JP" altLang="en-US" b="1">
            <a:latin typeface="Optima" pitchFamily="34" charset="0"/>
          </a:endParaRPr>
        </a:p>
      </dgm:t>
    </dgm:pt>
    <dgm:pt modelId="{C2FBDFF8-3C48-4C92-AAC1-707922D4C611}" type="parTrans" cxnId="{73C7FB68-A7C3-42BD-8FC5-1B391428B587}">
      <dgm:prSet/>
      <dgm:spPr/>
      <dgm:t>
        <a:bodyPr/>
        <a:lstStyle/>
        <a:p>
          <a:endParaRPr kumimoji="1" lang="ja-JP" altLang="en-US"/>
        </a:p>
      </dgm:t>
    </dgm:pt>
    <dgm:pt modelId="{EC2F707C-87AB-4730-8B13-15A910E02F1D}" type="sibTrans" cxnId="{73C7FB68-A7C3-42BD-8FC5-1B391428B587}">
      <dgm:prSet/>
      <dgm:spPr/>
      <dgm:t>
        <a:bodyPr/>
        <a:lstStyle/>
        <a:p>
          <a:endParaRPr kumimoji="1" lang="ja-JP" altLang="en-US"/>
        </a:p>
      </dgm:t>
    </dgm:pt>
    <dgm:pt modelId="{5A696243-3079-4302-B52C-7E879DB82B72}">
      <dgm:prSet phldrT="[Text]"/>
      <dgm:spPr>
        <a:gradFill flip="none" rotWithShape="1">
          <a:gsLst>
            <a:gs pos="96000">
              <a:srgbClr val="FF0000"/>
            </a:gs>
            <a:gs pos="84000">
              <a:srgbClr val="FF0000"/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kumimoji="1" lang="en-US" altLang="ja-JP" b="1" dirty="0" smtClean="0">
              <a:latin typeface="Optima" pitchFamily="34" charset="0"/>
            </a:rPr>
            <a:t>Extract</a:t>
          </a:r>
          <a:endParaRPr kumimoji="1" lang="ja-JP" altLang="en-US" b="1">
            <a:latin typeface="Optima" pitchFamily="34" charset="0"/>
          </a:endParaRPr>
        </a:p>
      </dgm:t>
    </dgm:pt>
    <dgm:pt modelId="{20781E18-8B08-4354-B500-46693FA9E8DF}" type="parTrans" cxnId="{89ADFDCB-A668-4C12-B03D-C5A46E71ABE8}">
      <dgm:prSet/>
      <dgm:spPr/>
      <dgm:t>
        <a:bodyPr/>
        <a:lstStyle/>
        <a:p>
          <a:endParaRPr kumimoji="1" lang="ja-JP" altLang="en-US"/>
        </a:p>
      </dgm:t>
    </dgm:pt>
    <dgm:pt modelId="{6912CD42-108E-49A6-AC7F-D04ABEAD7FA9}" type="sibTrans" cxnId="{89ADFDCB-A668-4C12-B03D-C5A46E71ABE8}">
      <dgm:prSet/>
      <dgm:spPr/>
      <dgm:t>
        <a:bodyPr/>
        <a:lstStyle/>
        <a:p>
          <a:endParaRPr kumimoji="1" lang="ja-JP" altLang="en-US"/>
        </a:p>
      </dgm:t>
    </dgm:pt>
    <dgm:pt modelId="{2440CE8F-343D-417B-9504-485EF1E856C0}">
      <dgm:prSet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kumimoji="1" lang="en-US" altLang="ja-JP" b="1" dirty="0" smtClean="0">
              <a:latin typeface="Optima" pitchFamily="34" charset="0"/>
            </a:rPr>
            <a:t>Input = Sentence</a:t>
          </a:r>
          <a:endParaRPr kumimoji="1" lang="ja-JP" altLang="en-US" b="1">
            <a:latin typeface="Optima" pitchFamily="34" charset="0"/>
          </a:endParaRPr>
        </a:p>
      </dgm:t>
    </dgm:pt>
    <dgm:pt modelId="{CC79A8D1-1C68-4139-B1A6-CCD91186AFB6}" type="parTrans" cxnId="{56048288-EA39-404A-8E34-C2C6B937447D}">
      <dgm:prSet/>
      <dgm:spPr/>
      <dgm:t>
        <a:bodyPr/>
        <a:lstStyle/>
        <a:p>
          <a:endParaRPr kumimoji="1" lang="ja-JP" altLang="en-US"/>
        </a:p>
      </dgm:t>
    </dgm:pt>
    <dgm:pt modelId="{5BCF51C0-9B33-46B9-986A-E79F83C7F18E}" type="sibTrans" cxnId="{56048288-EA39-404A-8E34-C2C6B937447D}">
      <dgm:prSet/>
      <dgm:spPr/>
      <dgm:t>
        <a:bodyPr/>
        <a:lstStyle/>
        <a:p>
          <a:endParaRPr kumimoji="1" lang="ja-JP" altLang="en-US"/>
        </a:p>
      </dgm:t>
    </dgm:pt>
    <dgm:pt modelId="{EDD70745-D14D-4848-BA4A-CD35F2E84CC2}" type="pres">
      <dgm:prSet presAssocID="{22185AB7-FD74-403F-923D-0AA7E499F5C6}" presName="CompostProcess" presStyleCnt="0">
        <dgm:presLayoutVars>
          <dgm:dir/>
          <dgm:resizeHandles val="exact"/>
        </dgm:presLayoutVars>
      </dgm:prSet>
      <dgm:spPr/>
    </dgm:pt>
    <dgm:pt modelId="{9B27509A-F169-4495-9DDC-FCD430376648}" type="pres">
      <dgm:prSet presAssocID="{22185AB7-FD74-403F-923D-0AA7E499F5C6}" presName="arrow" presStyleLbl="bgShp" presStyleIdx="0" presStyleCnt="1" custLinFactNeighborX="8824" custLinFactNeighborY="-1907"/>
      <dgm:spPr/>
    </dgm:pt>
    <dgm:pt modelId="{11727A53-FEE7-4D83-B320-41A9AC01B42B}" type="pres">
      <dgm:prSet presAssocID="{22185AB7-FD74-403F-923D-0AA7E499F5C6}" presName="linearProcess" presStyleCnt="0"/>
      <dgm:spPr/>
    </dgm:pt>
    <dgm:pt modelId="{FE618ACD-1AEE-445E-B27C-2E8D361C74D8}" type="pres">
      <dgm:prSet presAssocID="{2440CE8F-343D-417B-9504-485EF1E856C0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61503AF-572D-4C14-97BA-70348A809A1F}" type="pres">
      <dgm:prSet presAssocID="{5BCF51C0-9B33-46B9-986A-E79F83C7F18E}" presName="sibTrans" presStyleCnt="0"/>
      <dgm:spPr/>
    </dgm:pt>
    <dgm:pt modelId="{8ED3EA78-2D48-473A-875D-5D769824AB1A}" type="pres">
      <dgm:prSet presAssocID="{8166832B-88A6-40B9-BB31-C21AF160C4B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7594787-E463-4CC1-B18E-DD3EB83883B7}" type="pres">
      <dgm:prSet presAssocID="{D0992EA2-5DA2-406D-BC62-05ABD3755D5C}" presName="sibTrans" presStyleCnt="0"/>
      <dgm:spPr/>
    </dgm:pt>
    <dgm:pt modelId="{AC4BF617-CD65-4346-ADF6-5EF154DDE06A}" type="pres">
      <dgm:prSet presAssocID="{1FB2E08F-2F33-4D4E-985B-4F1D40FFE96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2E71623-68C3-4DC1-A5BB-BDB6E8A3F6E1}" type="pres">
      <dgm:prSet presAssocID="{EC2F707C-87AB-4730-8B13-15A910E02F1D}" presName="sibTrans" presStyleCnt="0"/>
      <dgm:spPr/>
    </dgm:pt>
    <dgm:pt modelId="{F9B5E048-D7CD-4B42-966D-86BE14586F35}" type="pres">
      <dgm:prSet presAssocID="{5A696243-3079-4302-B52C-7E879DB82B72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C769E877-0BD6-47C9-B5F2-4A412DE13EA0}" type="presOf" srcId="{5A696243-3079-4302-B52C-7E879DB82B72}" destId="{F9B5E048-D7CD-4B42-966D-86BE14586F35}" srcOrd="0" destOrd="0" presId="urn:microsoft.com/office/officeart/2005/8/layout/hProcess9"/>
    <dgm:cxn modelId="{73C7FB68-A7C3-42BD-8FC5-1B391428B587}" srcId="{22185AB7-FD74-403F-923D-0AA7E499F5C6}" destId="{1FB2E08F-2F33-4D4E-985B-4F1D40FFE96A}" srcOrd="2" destOrd="0" parTransId="{C2FBDFF8-3C48-4C92-AAC1-707922D4C611}" sibTransId="{EC2F707C-87AB-4730-8B13-15A910E02F1D}"/>
    <dgm:cxn modelId="{89ADFDCB-A668-4C12-B03D-C5A46E71ABE8}" srcId="{22185AB7-FD74-403F-923D-0AA7E499F5C6}" destId="{5A696243-3079-4302-B52C-7E879DB82B72}" srcOrd="3" destOrd="0" parTransId="{20781E18-8B08-4354-B500-46693FA9E8DF}" sibTransId="{6912CD42-108E-49A6-AC7F-D04ABEAD7FA9}"/>
    <dgm:cxn modelId="{56048288-EA39-404A-8E34-C2C6B937447D}" srcId="{22185AB7-FD74-403F-923D-0AA7E499F5C6}" destId="{2440CE8F-343D-417B-9504-485EF1E856C0}" srcOrd="0" destOrd="0" parTransId="{CC79A8D1-1C68-4139-B1A6-CCD91186AFB6}" sibTransId="{5BCF51C0-9B33-46B9-986A-E79F83C7F18E}"/>
    <dgm:cxn modelId="{D084AF86-8489-4AE4-A70D-03BF775BA25F}" type="presOf" srcId="{22185AB7-FD74-403F-923D-0AA7E499F5C6}" destId="{EDD70745-D14D-4848-BA4A-CD35F2E84CC2}" srcOrd="0" destOrd="0" presId="urn:microsoft.com/office/officeart/2005/8/layout/hProcess9"/>
    <dgm:cxn modelId="{349FA60E-D081-4D8E-91CB-E2304FFD4FE1}" srcId="{22185AB7-FD74-403F-923D-0AA7E499F5C6}" destId="{8166832B-88A6-40B9-BB31-C21AF160C4B4}" srcOrd="1" destOrd="0" parTransId="{6CFF5CC3-5F05-4478-8C2A-7705B5CEAF40}" sibTransId="{D0992EA2-5DA2-406D-BC62-05ABD3755D5C}"/>
    <dgm:cxn modelId="{128744F7-18E0-46CC-8890-C57EFE9A9542}" type="presOf" srcId="{1FB2E08F-2F33-4D4E-985B-4F1D40FFE96A}" destId="{AC4BF617-CD65-4346-ADF6-5EF154DDE06A}" srcOrd="0" destOrd="0" presId="urn:microsoft.com/office/officeart/2005/8/layout/hProcess9"/>
    <dgm:cxn modelId="{A31FD2A1-709E-4CC4-8CC3-A69B4D4B2755}" type="presOf" srcId="{2440CE8F-343D-417B-9504-485EF1E856C0}" destId="{FE618ACD-1AEE-445E-B27C-2E8D361C74D8}" srcOrd="0" destOrd="0" presId="urn:microsoft.com/office/officeart/2005/8/layout/hProcess9"/>
    <dgm:cxn modelId="{A0FFB53F-083F-4CB1-AAF2-A33DA50C9DEE}" type="presOf" srcId="{8166832B-88A6-40B9-BB31-C21AF160C4B4}" destId="{8ED3EA78-2D48-473A-875D-5D769824AB1A}" srcOrd="0" destOrd="0" presId="urn:microsoft.com/office/officeart/2005/8/layout/hProcess9"/>
    <dgm:cxn modelId="{895381F0-110E-4629-BFA5-4B5D944705C7}" type="presParOf" srcId="{EDD70745-D14D-4848-BA4A-CD35F2E84CC2}" destId="{9B27509A-F169-4495-9DDC-FCD430376648}" srcOrd="0" destOrd="0" presId="urn:microsoft.com/office/officeart/2005/8/layout/hProcess9"/>
    <dgm:cxn modelId="{FBBE9388-927B-4E3C-B7D4-18A117616A35}" type="presParOf" srcId="{EDD70745-D14D-4848-BA4A-CD35F2E84CC2}" destId="{11727A53-FEE7-4D83-B320-41A9AC01B42B}" srcOrd="1" destOrd="0" presId="urn:microsoft.com/office/officeart/2005/8/layout/hProcess9"/>
    <dgm:cxn modelId="{C437D94F-2834-453F-ACF8-29B557874707}" type="presParOf" srcId="{11727A53-FEE7-4D83-B320-41A9AC01B42B}" destId="{FE618ACD-1AEE-445E-B27C-2E8D361C74D8}" srcOrd="0" destOrd="0" presId="urn:microsoft.com/office/officeart/2005/8/layout/hProcess9"/>
    <dgm:cxn modelId="{52666D41-A605-4C20-A0B6-4DA8B86B3C5A}" type="presParOf" srcId="{11727A53-FEE7-4D83-B320-41A9AC01B42B}" destId="{D61503AF-572D-4C14-97BA-70348A809A1F}" srcOrd="1" destOrd="0" presId="urn:microsoft.com/office/officeart/2005/8/layout/hProcess9"/>
    <dgm:cxn modelId="{1CF9AAEA-081F-444B-8F92-C17911AEB9A2}" type="presParOf" srcId="{11727A53-FEE7-4D83-B320-41A9AC01B42B}" destId="{8ED3EA78-2D48-473A-875D-5D769824AB1A}" srcOrd="2" destOrd="0" presId="urn:microsoft.com/office/officeart/2005/8/layout/hProcess9"/>
    <dgm:cxn modelId="{5862D758-1D27-45E4-B784-AF36F3C4DC84}" type="presParOf" srcId="{11727A53-FEE7-4D83-B320-41A9AC01B42B}" destId="{37594787-E463-4CC1-B18E-DD3EB83883B7}" srcOrd="3" destOrd="0" presId="urn:microsoft.com/office/officeart/2005/8/layout/hProcess9"/>
    <dgm:cxn modelId="{4F0994F1-466D-43F7-A913-CCBC60ACECAB}" type="presParOf" srcId="{11727A53-FEE7-4D83-B320-41A9AC01B42B}" destId="{AC4BF617-CD65-4346-ADF6-5EF154DDE06A}" srcOrd="4" destOrd="0" presId="urn:microsoft.com/office/officeart/2005/8/layout/hProcess9"/>
    <dgm:cxn modelId="{DC43B38B-0ED8-4F7A-A74A-1F13C93E2C3E}" type="presParOf" srcId="{11727A53-FEE7-4D83-B320-41A9AC01B42B}" destId="{32E71623-68C3-4DC1-A5BB-BDB6E8A3F6E1}" srcOrd="5" destOrd="0" presId="urn:microsoft.com/office/officeart/2005/8/layout/hProcess9"/>
    <dgm:cxn modelId="{DCF88F91-283A-4569-8D18-0572BD7EBA69}" type="presParOf" srcId="{11727A53-FEE7-4D83-B320-41A9AC01B42B}" destId="{F9B5E048-D7CD-4B42-966D-86BE14586F35}" srcOrd="6" destOrd="0" presId="urn:microsoft.com/office/officeart/2005/8/layout/hProcess9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17C8E11-CBEC-4D0D-A1A5-7B2B2B436040}" type="doc">
      <dgm:prSet loTypeId="urn:microsoft.com/office/officeart/2005/8/layout/cycle2" loCatId="cycle" qsTypeId="urn:microsoft.com/office/officeart/2005/8/quickstyle/3d1" qsCatId="3D" csTypeId="urn:microsoft.com/office/officeart/2005/8/colors/accent0_1" csCatId="mainScheme" phldr="1"/>
      <dgm:spPr/>
    </dgm:pt>
    <dgm:pt modelId="{60A7FDF4-D3B3-4687-90EB-86D9708FD7D8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Query (Yahoo!)</a:t>
          </a:r>
          <a:endParaRPr lang="ja-JP" altLang="en-US" sz="600" b="1">
            <a:latin typeface="Optima" pitchFamily="34" charset="0"/>
          </a:endParaRPr>
        </a:p>
      </dgm:t>
    </dgm:pt>
    <dgm:pt modelId="{5454B3D9-13A9-4410-AD5D-B169607F02FA}" type="parTrans" cxnId="{28B551B6-263A-4BC1-854C-58DC5B6D0F64}">
      <dgm:prSet/>
      <dgm:spPr/>
      <dgm:t>
        <a:bodyPr/>
        <a:lstStyle/>
        <a:p>
          <a:endParaRPr lang="ja-JP" altLang="en-US"/>
        </a:p>
      </dgm:t>
    </dgm:pt>
    <dgm:pt modelId="{8842BA56-BA9E-4ADA-BB31-11050B32680B}" type="sibTrans" cxnId="{28B551B6-263A-4BC1-854C-58DC5B6D0F64}">
      <dgm:prSet/>
      <dgm:spPr/>
      <dgm:t>
        <a:bodyPr/>
        <a:lstStyle/>
        <a:p>
          <a:endParaRPr lang="ja-JP" altLang="en-US"/>
        </a:p>
      </dgm:t>
    </dgm:pt>
    <dgm:pt modelId="{DD5E5880-AE31-475D-9EE0-F3CA570CDA0C}">
      <dgm:prSet phldrT="[Text]" custT="1"/>
      <dgm:spPr>
        <a:gradFill rotWithShape="0">
          <a:gsLst>
            <a:gs pos="0">
              <a:srgbClr val="FF0000"/>
            </a:gs>
            <a:gs pos="60000">
              <a:srgbClr val="FF0000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Extract </a:t>
          </a:r>
          <a:r>
            <a:rPr lang="en-US" altLang="ja-JP" sz="600" b="1" dirty="0" err="1" smtClean="0">
              <a:latin typeface="Optima" pitchFamily="34" charset="0"/>
            </a:rPr>
            <a:t>Tuples</a:t>
          </a:r>
          <a:endParaRPr lang="ja-JP" altLang="en-US" sz="600" b="1">
            <a:latin typeface="Optima" pitchFamily="34" charset="0"/>
          </a:endParaRPr>
        </a:p>
      </dgm:t>
    </dgm:pt>
    <dgm:pt modelId="{50ED1F96-2B48-435F-9153-43674FCA2F2C}" type="sibTrans" cxnId="{8F81C294-C410-4D82-90CB-464DEDB2D8A6}">
      <dgm:prSet/>
      <dgm:spPr/>
      <dgm:t>
        <a:bodyPr/>
        <a:lstStyle/>
        <a:p>
          <a:endParaRPr lang="ja-JP" altLang="en-US"/>
        </a:p>
      </dgm:t>
    </dgm:pt>
    <dgm:pt modelId="{E18DD3CA-E5D2-4156-8FEA-2006A184EF14}" type="parTrans" cxnId="{8F81C294-C410-4D82-90CB-464DEDB2D8A6}">
      <dgm:prSet/>
      <dgm:spPr/>
      <dgm:t>
        <a:bodyPr/>
        <a:lstStyle/>
        <a:p>
          <a:endParaRPr lang="ja-JP" altLang="en-US"/>
        </a:p>
      </dgm:t>
    </dgm:pt>
    <dgm:pt modelId="{7EFDB3CB-B828-482D-942C-C081B3B61363}">
      <dgm:prSet phldrT="[Text]"/>
      <dgm:spPr/>
      <dgm:t>
        <a:bodyPr/>
        <a:lstStyle/>
        <a:p>
          <a:r>
            <a:rPr lang="en-US" altLang="ja-JP" b="1" dirty="0" smtClean="0">
              <a:latin typeface="Optima" pitchFamily="34" charset="0"/>
            </a:rPr>
            <a:t>Filter Sentences</a:t>
          </a:r>
          <a:endParaRPr lang="ja-JP" altLang="en-US" b="1">
            <a:latin typeface="Optima" pitchFamily="34" charset="0"/>
          </a:endParaRPr>
        </a:p>
      </dgm:t>
    </dgm:pt>
    <dgm:pt modelId="{24C82B8D-E384-4933-85C7-50B03ACB04D9}" type="sibTrans" cxnId="{77F991EA-169E-4AE0-AC56-709018EF7462}">
      <dgm:prSet/>
      <dgm:spPr/>
      <dgm:t>
        <a:bodyPr/>
        <a:lstStyle/>
        <a:p>
          <a:endParaRPr lang="ja-JP" altLang="en-US"/>
        </a:p>
      </dgm:t>
    </dgm:pt>
    <dgm:pt modelId="{49886155-311D-4028-905E-A9222C26B524}" type="parTrans" cxnId="{77F991EA-169E-4AE0-AC56-709018EF7462}">
      <dgm:prSet/>
      <dgm:spPr/>
      <dgm:t>
        <a:bodyPr/>
        <a:lstStyle/>
        <a:p>
          <a:endParaRPr lang="ja-JP" altLang="en-US"/>
        </a:p>
      </dgm:t>
    </dgm:pt>
    <dgm:pt modelId="{31C514BF-031E-403F-9FE7-58E6A60D852C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Extract Sentences</a:t>
          </a:r>
          <a:endParaRPr lang="ja-JP" altLang="en-US" sz="600" b="1">
            <a:latin typeface="Optima" pitchFamily="34" charset="0"/>
          </a:endParaRPr>
        </a:p>
      </dgm:t>
    </dgm:pt>
    <dgm:pt modelId="{5F9EE10B-3E05-4D7B-A3FD-9CEF52A76644}" type="sibTrans" cxnId="{0B68D99A-206F-4048-AA26-40476EB262E7}">
      <dgm:prSet/>
      <dgm:spPr/>
      <dgm:t>
        <a:bodyPr/>
        <a:lstStyle/>
        <a:p>
          <a:endParaRPr lang="ja-JP" altLang="en-US"/>
        </a:p>
      </dgm:t>
    </dgm:pt>
    <dgm:pt modelId="{6342EDD3-F779-4DFE-BE2E-82BC67A60218}" type="parTrans" cxnId="{0B68D99A-206F-4048-AA26-40476EB262E7}">
      <dgm:prSet/>
      <dgm:spPr/>
      <dgm:t>
        <a:bodyPr/>
        <a:lstStyle/>
        <a:p>
          <a:endParaRPr lang="ja-JP" altLang="en-US"/>
        </a:p>
      </dgm:t>
    </dgm:pt>
    <dgm:pt modelId="{413F41C5-4DF2-46DD-86E8-73438BFBB327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Score Terms in </a:t>
          </a:r>
          <a:r>
            <a:rPr lang="en-US" altLang="ja-JP" sz="600" b="1" dirty="0" err="1" smtClean="0">
              <a:latin typeface="Optima" pitchFamily="34" charset="0"/>
            </a:rPr>
            <a:t>Tuples</a:t>
          </a:r>
          <a:endParaRPr lang="ja-JP" altLang="en-US" sz="600" b="1">
            <a:latin typeface="Optima" pitchFamily="34" charset="0"/>
          </a:endParaRPr>
        </a:p>
      </dgm:t>
    </dgm:pt>
    <dgm:pt modelId="{A2C78506-623D-4335-A5B2-643E7804DDC0}" type="parTrans" cxnId="{D1B89C4D-0856-4B40-93F9-90E7395A7823}">
      <dgm:prSet/>
      <dgm:spPr/>
      <dgm:t>
        <a:bodyPr/>
        <a:lstStyle/>
        <a:p>
          <a:endParaRPr lang="ja-JP" altLang="en-US"/>
        </a:p>
      </dgm:t>
    </dgm:pt>
    <dgm:pt modelId="{1CAF5042-F200-4155-BBB4-AC8ABBF4F7F7}" type="sibTrans" cxnId="{D1B89C4D-0856-4B40-93F9-90E7395A7823}">
      <dgm:prSet/>
      <dgm:spPr/>
      <dgm:t>
        <a:bodyPr/>
        <a:lstStyle/>
        <a:p>
          <a:endParaRPr lang="ja-JP" altLang="en-US"/>
        </a:p>
      </dgm:t>
    </dgm:pt>
    <dgm:pt modelId="{E00252B3-9F21-4425-98F9-29572FAAEC51}">
      <dgm:prSet/>
      <dgm:spPr/>
      <dgm:t>
        <a:bodyPr/>
        <a:lstStyle/>
        <a:p>
          <a:r>
            <a:rPr lang="en-US" altLang="ja-JP" b="1" dirty="0" smtClean="0">
              <a:latin typeface="Optima" pitchFamily="34" charset="0"/>
            </a:rPr>
            <a:t>Generate New Queries</a:t>
          </a:r>
          <a:endParaRPr lang="ja-JP" altLang="en-US" b="1">
            <a:latin typeface="Optima" pitchFamily="34" charset="0"/>
          </a:endParaRPr>
        </a:p>
      </dgm:t>
    </dgm:pt>
    <dgm:pt modelId="{6DCC31C3-688E-40E7-9FED-F3F25B9EC948}" type="parTrans" cxnId="{A170FB91-D503-4EBD-B837-A634F86F1D03}">
      <dgm:prSet/>
      <dgm:spPr/>
      <dgm:t>
        <a:bodyPr/>
        <a:lstStyle/>
        <a:p>
          <a:endParaRPr lang="ja-JP" altLang="en-US"/>
        </a:p>
      </dgm:t>
    </dgm:pt>
    <dgm:pt modelId="{DC03AB11-CEAB-4652-B638-2668B2402345}" type="sibTrans" cxnId="{A170FB91-D503-4EBD-B837-A634F86F1D03}">
      <dgm:prSet/>
      <dgm:spPr/>
      <dgm:t>
        <a:bodyPr/>
        <a:lstStyle/>
        <a:p>
          <a:endParaRPr lang="ja-JP" altLang="en-US"/>
        </a:p>
      </dgm:t>
    </dgm:pt>
    <dgm:pt modelId="{AE2D80FC-4D8D-4176-A0A5-CAC907F50779}" type="pres">
      <dgm:prSet presAssocID="{517C8E11-CBEC-4D0D-A1A5-7B2B2B436040}" presName="cycle" presStyleCnt="0">
        <dgm:presLayoutVars>
          <dgm:dir/>
          <dgm:resizeHandles val="exact"/>
        </dgm:presLayoutVars>
      </dgm:prSet>
      <dgm:spPr/>
    </dgm:pt>
    <dgm:pt modelId="{1BE2996E-CDCB-4C6E-A015-E38253284BB3}" type="pres">
      <dgm:prSet presAssocID="{60A7FDF4-D3B3-4687-90EB-86D9708FD7D8}" presName="node" presStyleLbl="node1" presStyleIdx="0" presStyleCnt="6" custScaleX="105263" custScaleY="10526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9E772127-7B2B-4C7A-BA4A-151A13B389F8}" type="pres">
      <dgm:prSet presAssocID="{8842BA56-BA9E-4ADA-BB31-11050B32680B}" presName="sibTrans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7327AF1A-7903-4926-B6E2-47414D2AE69C}" type="pres">
      <dgm:prSet presAssocID="{8842BA56-BA9E-4ADA-BB31-11050B32680B}" presName="connectorText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18D14DC6-5186-4E10-A4E7-24A3668BAD71}" type="pres">
      <dgm:prSet presAssocID="{31C514BF-031E-403F-9FE7-58E6A60D852C}" presName="node" presStyleLbl="node1" presStyleIdx="1" presStyleCnt="6" custScaleX="108991" custScaleY="108991" custRadScaleRad="114297" custRadScaleInc="1352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318433E-835C-4243-9CCD-12025E46A9DD}" type="pres">
      <dgm:prSet presAssocID="{5F9EE10B-3E05-4D7B-A3FD-9CEF52A76644}" presName="sibTrans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6C3017A2-997D-4BD7-A4DD-AB774586891B}" type="pres">
      <dgm:prSet presAssocID="{5F9EE10B-3E05-4D7B-A3FD-9CEF52A76644}" presName="connectorText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9F00228C-0D46-47A4-B7F3-0FD7F9F89E33}" type="pres">
      <dgm:prSet presAssocID="{7EFDB3CB-B828-482D-942C-C081B3B61363}" presName="node" presStyleLbl="node1" presStyleIdx="2" presStyleCnt="6" custRadScaleRad="115117" custRadScaleInc="-141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3A459ECA-6B53-4697-A9B7-856713EB7DAE}" type="pres">
      <dgm:prSet presAssocID="{24C82B8D-E384-4933-85C7-50B03ACB04D9}" presName="sibTrans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2BC4BF1E-8300-473C-AD75-861F9A3B161E}" type="pres">
      <dgm:prSet presAssocID="{24C82B8D-E384-4933-85C7-50B03ACB04D9}" presName="connectorText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963B6954-978C-4B1A-92D7-66C4327508F2}" type="pres">
      <dgm:prSet presAssocID="{DD5E5880-AE31-475D-9EE0-F3CA570CDA0C}" presName="node" presStyleLbl="node1" presStyleIdx="3" presStyleCnt="6" custScaleX="103010" custScaleY="103010" custRadScaleRad="9668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D2B36BA6-08C3-4734-B72B-DD7ED7D873A8}" type="pres">
      <dgm:prSet presAssocID="{50ED1F96-2B48-435F-9153-43674FCA2F2C}" presName="sibTrans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ACD3A003-A5D4-4ACE-96AD-5E2D680092DE}" type="pres">
      <dgm:prSet presAssocID="{50ED1F96-2B48-435F-9153-43674FCA2F2C}" presName="connectorText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0822BD70-137C-4E50-AF3B-698A778853CA}" type="pres">
      <dgm:prSet presAssocID="{413F41C5-4DF2-46DD-86E8-73438BFBB327}" presName="node" presStyleLbl="node1" presStyleIdx="4" presStyleCnt="6" custScaleX="103229" custScaleY="103229" custRadScaleRad="113738" custRadScaleInc="1306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19B03A4-E8F7-4714-AE70-FB87219524DE}" type="pres">
      <dgm:prSet presAssocID="{1CAF5042-F200-4155-BBB4-AC8ABBF4F7F7}" presName="sibTrans" presStyleLbl="sibTrans2D1" presStyleIdx="4" presStyleCnt="6" custAng="21570053"/>
      <dgm:spPr/>
      <dgm:t>
        <a:bodyPr/>
        <a:lstStyle/>
        <a:p>
          <a:endParaRPr kumimoji="1" lang="ja-JP" altLang="en-US"/>
        </a:p>
      </dgm:t>
    </dgm:pt>
    <dgm:pt modelId="{213446CB-9BE5-4932-97CC-354A6686A8C7}" type="pres">
      <dgm:prSet presAssocID="{1CAF5042-F200-4155-BBB4-AC8ABBF4F7F7}" presName="connectorText" presStyleLbl="sibTrans2D1" presStyleIdx="4" presStyleCnt="6"/>
      <dgm:spPr/>
      <dgm:t>
        <a:bodyPr/>
        <a:lstStyle/>
        <a:p>
          <a:endParaRPr kumimoji="1" lang="ja-JP" altLang="en-US"/>
        </a:p>
      </dgm:t>
    </dgm:pt>
    <dgm:pt modelId="{D5534CB1-8721-4B4B-AECA-5021661D3A70}" type="pres">
      <dgm:prSet presAssocID="{E00252B3-9F21-4425-98F9-29572FAAEC51}" presName="node" presStyleLbl="node1" presStyleIdx="5" presStyleCnt="6" custRadScaleRad="112506" custRadScaleInc="-140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C0887FB7-A65F-48BB-AC54-7C92227EBE21}" type="pres">
      <dgm:prSet presAssocID="{DC03AB11-CEAB-4652-B638-2668B2402345}" presName="sibTrans" presStyleLbl="sibTrans2D1" presStyleIdx="5" presStyleCnt="6"/>
      <dgm:spPr/>
      <dgm:t>
        <a:bodyPr/>
        <a:lstStyle/>
        <a:p>
          <a:endParaRPr kumimoji="1" lang="ja-JP" altLang="en-US"/>
        </a:p>
      </dgm:t>
    </dgm:pt>
    <dgm:pt modelId="{AE702DD7-C0EF-4265-99C3-B866CEEF5D50}" type="pres">
      <dgm:prSet presAssocID="{DC03AB11-CEAB-4652-B638-2668B2402345}" presName="connectorText" presStyleLbl="sibTrans2D1" presStyleIdx="5" presStyleCnt="6"/>
      <dgm:spPr/>
      <dgm:t>
        <a:bodyPr/>
        <a:lstStyle/>
        <a:p>
          <a:endParaRPr kumimoji="1" lang="ja-JP" altLang="en-US"/>
        </a:p>
      </dgm:t>
    </dgm:pt>
  </dgm:ptLst>
  <dgm:cxnLst>
    <dgm:cxn modelId="{7262A18F-0E10-467E-93B4-4BB2BFDCF96D}" type="presOf" srcId="{50ED1F96-2B48-435F-9153-43674FCA2F2C}" destId="{D2B36BA6-08C3-4734-B72B-DD7ED7D873A8}" srcOrd="0" destOrd="0" presId="urn:microsoft.com/office/officeart/2005/8/layout/cycle2"/>
    <dgm:cxn modelId="{B81689C3-E609-4AB2-9D91-BBC386F20317}" type="presOf" srcId="{50ED1F96-2B48-435F-9153-43674FCA2F2C}" destId="{ACD3A003-A5D4-4ACE-96AD-5E2D680092DE}" srcOrd="1" destOrd="0" presId="urn:microsoft.com/office/officeart/2005/8/layout/cycle2"/>
    <dgm:cxn modelId="{28AB9CF5-2D71-4F20-B57B-E59A9B656DDB}" type="presOf" srcId="{1CAF5042-F200-4155-BBB4-AC8ABBF4F7F7}" destId="{213446CB-9BE5-4932-97CC-354A6686A8C7}" srcOrd="1" destOrd="0" presId="urn:microsoft.com/office/officeart/2005/8/layout/cycle2"/>
    <dgm:cxn modelId="{9229D767-17C2-42AB-AF49-A00DB052A25D}" type="presOf" srcId="{7EFDB3CB-B828-482D-942C-C081B3B61363}" destId="{9F00228C-0D46-47A4-B7F3-0FD7F9F89E33}" srcOrd="0" destOrd="0" presId="urn:microsoft.com/office/officeart/2005/8/layout/cycle2"/>
    <dgm:cxn modelId="{CC2BE62A-7C85-45F6-AF80-19ACFE51B49C}" type="presOf" srcId="{24C82B8D-E384-4933-85C7-50B03ACB04D9}" destId="{3A459ECA-6B53-4697-A9B7-856713EB7DAE}" srcOrd="0" destOrd="0" presId="urn:microsoft.com/office/officeart/2005/8/layout/cycle2"/>
    <dgm:cxn modelId="{628BE8B6-9434-44B6-B163-37F6BC5CE6D6}" type="presOf" srcId="{5F9EE10B-3E05-4D7B-A3FD-9CEF52A76644}" destId="{7318433E-835C-4243-9CCD-12025E46A9DD}" srcOrd="0" destOrd="0" presId="urn:microsoft.com/office/officeart/2005/8/layout/cycle2"/>
    <dgm:cxn modelId="{C76311BF-91BD-40A5-90CB-65A9E3ACFF2E}" type="presOf" srcId="{E00252B3-9F21-4425-98F9-29572FAAEC51}" destId="{D5534CB1-8721-4B4B-AECA-5021661D3A70}" srcOrd="0" destOrd="0" presId="urn:microsoft.com/office/officeart/2005/8/layout/cycle2"/>
    <dgm:cxn modelId="{DD64FE05-3C4E-47DF-BA6E-A9598A5C564E}" type="presOf" srcId="{24C82B8D-E384-4933-85C7-50B03ACB04D9}" destId="{2BC4BF1E-8300-473C-AD75-861F9A3B161E}" srcOrd="1" destOrd="0" presId="urn:microsoft.com/office/officeart/2005/8/layout/cycle2"/>
    <dgm:cxn modelId="{C8CAFAC8-C1F5-4039-933B-83216FEC89FD}" type="presOf" srcId="{517C8E11-CBEC-4D0D-A1A5-7B2B2B436040}" destId="{AE2D80FC-4D8D-4176-A0A5-CAC907F50779}" srcOrd="0" destOrd="0" presId="urn:microsoft.com/office/officeart/2005/8/layout/cycle2"/>
    <dgm:cxn modelId="{A170FB91-D503-4EBD-B837-A634F86F1D03}" srcId="{517C8E11-CBEC-4D0D-A1A5-7B2B2B436040}" destId="{E00252B3-9F21-4425-98F9-29572FAAEC51}" srcOrd="5" destOrd="0" parTransId="{6DCC31C3-688E-40E7-9FED-F3F25B9EC948}" sibTransId="{DC03AB11-CEAB-4652-B638-2668B2402345}"/>
    <dgm:cxn modelId="{28B551B6-263A-4BC1-854C-58DC5B6D0F64}" srcId="{517C8E11-CBEC-4D0D-A1A5-7B2B2B436040}" destId="{60A7FDF4-D3B3-4687-90EB-86D9708FD7D8}" srcOrd="0" destOrd="0" parTransId="{5454B3D9-13A9-4410-AD5D-B169607F02FA}" sibTransId="{8842BA56-BA9E-4ADA-BB31-11050B32680B}"/>
    <dgm:cxn modelId="{8AA8F0F9-E0AF-4579-BAFF-362233C1F201}" type="presOf" srcId="{413F41C5-4DF2-46DD-86E8-73438BFBB327}" destId="{0822BD70-137C-4E50-AF3B-698A778853CA}" srcOrd="0" destOrd="0" presId="urn:microsoft.com/office/officeart/2005/8/layout/cycle2"/>
    <dgm:cxn modelId="{158EC81B-12EB-41BC-A9E3-459C3AC4B4DD}" type="presOf" srcId="{DC03AB11-CEAB-4652-B638-2668B2402345}" destId="{C0887FB7-A65F-48BB-AC54-7C92227EBE21}" srcOrd="0" destOrd="0" presId="urn:microsoft.com/office/officeart/2005/8/layout/cycle2"/>
    <dgm:cxn modelId="{6DE901DE-0E2C-4DFA-9EBD-BA97276BD93B}" type="presOf" srcId="{31C514BF-031E-403F-9FE7-58E6A60D852C}" destId="{18D14DC6-5186-4E10-A4E7-24A3668BAD71}" srcOrd="0" destOrd="0" presId="urn:microsoft.com/office/officeart/2005/8/layout/cycle2"/>
    <dgm:cxn modelId="{0462AF51-186D-483E-9563-FD9042C0733C}" type="presOf" srcId="{5F9EE10B-3E05-4D7B-A3FD-9CEF52A76644}" destId="{6C3017A2-997D-4BD7-A4DD-AB774586891B}" srcOrd="1" destOrd="0" presId="urn:microsoft.com/office/officeart/2005/8/layout/cycle2"/>
    <dgm:cxn modelId="{3EE8203C-F0B9-408A-8B4B-8A049616E809}" type="presOf" srcId="{DD5E5880-AE31-475D-9EE0-F3CA570CDA0C}" destId="{963B6954-978C-4B1A-92D7-66C4327508F2}" srcOrd="0" destOrd="0" presId="urn:microsoft.com/office/officeart/2005/8/layout/cycle2"/>
    <dgm:cxn modelId="{F7B36497-2108-4449-852E-1D59EC711AEC}" type="presOf" srcId="{DC03AB11-CEAB-4652-B638-2668B2402345}" destId="{AE702DD7-C0EF-4265-99C3-B866CEEF5D50}" srcOrd="1" destOrd="0" presId="urn:microsoft.com/office/officeart/2005/8/layout/cycle2"/>
    <dgm:cxn modelId="{111DA6D7-D16D-4B90-8B17-91C400514C23}" type="presOf" srcId="{8842BA56-BA9E-4ADA-BB31-11050B32680B}" destId="{7327AF1A-7903-4926-B6E2-47414D2AE69C}" srcOrd="1" destOrd="0" presId="urn:microsoft.com/office/officeart/2005/8/layout/cycle2"/>
    <dgm:cxn modelId="{D1B89C4D-0856-4B40-93F9-90E7395A7823}" srcId="{517C8E11-CBEC-4D0D-A1A5-7B2B2B436040}" destId="{413F41C5-4DF2-46DD-86E8-73438BFBB327}" srcOrd="4" destOrd="0" parTransId="{A2C78506-623D-4335-A5B2-643E7804DDC0}" sibTransId="{1CAF5042-F200-4155-BBB4-AC8ABBF4F7F7}"/>
    <dgm:cxn modelId="{8F81C294-C410-4D82-90CB-464DEDB2D8A6}" srcId="{517C8E11-CBEC-4D0D-A1A5-7B2B2B436040}" destId="{DD5E5880-AE31-475D-9EE0-F3CA570CDA0C}" srcOrd="3" destOrd="0" parTransId="{E18DD3CA-E5D2-4156-8FEA-2006A184EF14}" sibTransId="{50ED1F96-2B48-435F-9153-43674FCA2F2C}"/>
    <dgm:cxn modelId="{70463B9E-C997-4151-B87B-9BA1D409695E}" type="presOf" srcId="{8842BA56-BA9E-4ADA-BB31-11050B32680B}" destId="{9E772127-7B2B-4C7A-BA4A-151A13B389F8}" srcOrd="0" destOrd="0" presId="urn:microsoft.com/office/officeart/2005/8/layout/cycle2"/>
    <dgm:cxn modelId="{0B68D99A-206F-4048-AA26-40476EB262E7}" srcId="{517C8E11-CBEC-4D0D-A1A5-7B2B2B436040}" destId="{31C514BF-031E-403F-9FE7-58E6A60D852C}" srcOrd="1" destOrd="0" parTransId="{6342EDD3-F779-4DFE-BE2E-82BC67A60218}" sibTransId="{5F9EE10B-3E05-4D7B-A3FD-9CEF52A76644}"/>
    <dgm:cxn modelId="{0CF8EFC3-5F94-4B33-8DFF-FB4190843677}" type="presOf" srcId="{1CAF5042-F200-4155-BBB4-AC8ABBF4F7F7}" destId="{719B03A4-E8F7-4714-AE70-FB87219524DE}" srcOrd="0" destOrd="0" presId="urn:microsoft.com/office/officeart/2005/8/layout/cycle2"/>
    <dgm:cxn modelId="{BB2E39A0-4B41-421F-ABED-8389712FCDFE}" type="presOf" srcId="{60A7FDF4-D3B3-4687-90EB-86D9708FD7D8}" destId="{1BE2996E-CDCB-4C6E-A015-E38253284BB3}" srcOrd="0" destOrd="0" presId="urn:microsoft.com/office/officeart/2005/8/layout/cycle2"/>
    <dgm:cxn modelId="{77F991EA-169E-4AE0-AC56-709018EF7462}" srcId="{517C8E11-CBEC-4D0D-A1A5-7B2B2B436040}" destId="{7EFDB3CB-B828-482D-942C-C081B3B61363}" srcOrd="2" destOrd="0" parTransId="{49886155-311D-4028-905E-A9222C26B524}" sibTransId="{24C82B8D-E384-4933-85C7-50B03ACB04D9}"/>
    <dgm:cxn modelId="{020CD4FF-CF77-4B37-8956-5C626CB93D1B}" type="presParOf" srcId="{AE2D80FC-4D8D-4176-A0A5-CAC907F50779}" destId="{1BE2996E-CDCB-4C6E-A015-E38253284BB3}" srcOrd="0" destOrd="0" presId="urn:microsoft.com/office/officeart/2005/8/layout/cycle2"/>
    <dgm:cxn modelId="{FA1D9450-F530-4A6F-AAE5-3FA4C6623595}" type="presParOf" srcId="{AE2D80FC-4D8D-4176-A0A5-CAC907F50779}" destId="{9E772127-7B2B-4C7A-BA4A-151A13B389F8}" srcOrd="1" destOrd="0" presId="urn:microsoft.com/office/officeart/2005/8/layout/cycle2"/>
    <dgm:cxn modelId="{DBBB9895-90B6-40E5-A238-54BC57D29493}" type="presParOf" srcId="{9E772127-7B2B-4C7A-BA4A-151A13B389F8}" destId="{7327AF1A-7903-4926-B6E2-47414D2AE69C}" srcOrd="0" destOrd="0" presId="urn:microsoft.com/office/officeart/2005/8/layout/cycle2"/>
    <dgm:cxn modelId="{84CAF27E-EE42-4D80-AD93-3955B8BB1509}" type="presParOf" srcId="{AE2D80FC-4D8D-4176-A0A5-CAC907F50779}" destId="{18D14DC6-5186-4E10-A4E7-24A3668BAD71}" srcOrd="2" destOrd="0" presId="urn:microsoft.com/office/officeart/2005/8/layout/cycle2"/>
    <dgm:cxn modelId="{3975089B-B098-4E21-8E77-4E4771F25E4A}" type="presParOf" srcId="{AE2D80FC-4D8D-4176-A0A5-CAC907F50779}" destId="{7318433E-835C-4243-9CCD-12025E46A9DD}" srcOrd="3" destOrd="0" presId="urn:microsoft.com/office/officeart/2005/8/layout/cycle2"/>
    <dgm:cxn modelId="{9AA1A237-1B7D-4E3A-8111-C007E13218C2}" type="presParOf" srcId="{7318433E-835C-4243-9CCD-12025E46A9DD}" destId="{6C3017A2-997D-4BD7-A4DD-AB774586891B}" srcOrd="0" destOrd="0" presId="urn:microsoft.com/office/officeart/2005/8/layout/cycle2"/>
    <dgm:cxn modelId="{205279C4-0643-475A-A3DE-C9149747E841}" type="presParOf" srcId="{AE2D80FC-4D8D-4176-A0A5-CAC907F50779}" destId="{9F00228C-0D46-47A4-B7F3-0FD7F9F89E33}" srcOrd="4" destOrd="0" presId="urn:microsoft.com/office/officeart/2005/8/layout/cycle2"/>
    <dgm:cxn modelId="{3633BB0B-B893-493A-9D37-F9ED631EAB70}" type="presParOf" srcId="{AE2D80FC-4D8D-4176-A0A5-CAC907F50779}" destId="{3A459ECA-6B53-4697-A9B7-856713EB7DAE}" srcOrd="5" destOrd="0" presId="urn:microsoft.com/office/officeart/2005/8/layout/cycle2"/>
    <dgm:cxn modelId="{46AB28E5-6852-4741-B80E-0E4874DD607F}" type="presParOf" srcId="{3A459ECA-6B53-4697-A9B7-856713EB7DAE}" destId="{2BC4BF1E-8300-473C-AD75-861F9A3B161E}" srcOrd="0" destOrd="0" presId="urn:microsoft.com/office/officeart/2005/8/layout/cycle2"/>
    <dgm:cxn modelId="{9B79B1BE-3EF2-4EF9-BAD9-C8E22B43678F}" type="presParOf" srcId="{AE2D80FC-4D8D-4176-A0A5-CAC907F50779}" destId="{963B6954-978C-4B1A-92D7-66C4327508F2}" srcOrd="6" destOrd="0" presId="urn:microsoft.com/office/officeart/2005/8/layout/cycle2"/>
    <dgm:cxn modelId="{EC3E3862-469D-4368-8077-67EE878BFC0E}" type="presParOf" srcId="{AE2D80FC-4D8D-4176-A0A5-CAC907F50779}" destId="{D2B36BA6-08C3-4734-B72B-DD7ED7D873A8}" srcOrd="7" destOrd="0" presId="urn:microsoft.com/office/officeart/2005/8/layout/cycle2"/>
    <dgm:cxn modelId="{2CB75754-A03B-40E5-B7DF-1263E1273ECC}" type="presParOf" srcId="{D2B36BA6-08C3-4734-B72B-DD7ED7D873A8}" destId="{ACD3A003-A5D4-4ACE-96AD-5E2D680092DE}" srcOrd="0" destOrd="0" presId="urn:microsoft.com/office/officeart/2005/8/layout/cycle2"/>
    <dgm:cxn modelId="{BD36BEEC-9B59-4C4A-9323-FBF2BE0B80A6}" type="presParOf" srcId="{AE2D80FC-4D8D-4176-A0A5-CAC907F50779}" destId="{0822BD70-137C-4E50-AF3B-698A778853CA}" srcOrd="8" destOrd="0" presId="urn:microsoft.com/office/officeart/2005/8/layout/cycle2"/>
    <dgm:cxn modelId="{65CBB1CF-7331-4853-834E-AED584ED398E}" type="presParOf" srcId="{AE2D80FC-4D8D-4176-A0A5-CAC907F50779}" destId="{719B03A4-E8F7-4714-AE70-FB87219524DE}" srcOrd="9" destOrd="0" presId="urn:microsoft.com/office/officeart/2005/8/layout/cycle2"/>
    <dgm:cxn modelId="{C21ED64A-94DD-4F81-9D9C-C8B587F9EA7F}" type="presParOf" srcId="{719B03A4-E8F7-4714-AE70-FB87219524DE}" destId="{213446CB-9BE5-4932-97CC-354A6686A8C7}" srcOrd="0" destOrd="0" presId="urn:microsoft.com/office/officeart/2005/8/layout/cycle2"/>
    <dgm:cxn modelId="{7410D745-FABD-4414-9FA3-F29365B1459B}" type="presParOf" srcId="{AE2D80FC-4D8D-4176-A0A5-CAC907F50779}" destId="{D5534CB1-8721-4B4B-AECA-5021661D3A70}" srcOrd="10" destOrd="0" presId="urn:microsoft.com/office/officeart/2005/8/layout/cycle2"/>
    <dgm:cxn modelId="{3004B443-B73A-4D5F-AEA9-68D3FA511FB8}" type="presParOf" srcId="{AE2D80FC-4D8D-4176-A0A5-CAC907F50779}" destId="{C0887FB7-A65F-48BB-AC54-7C92227EBE21}" srcOrd="11" destOrd="0" presId="urn:microsoft.com/office/officeart/2005/8/layout/cycle2"/>
    <dgm:cxn modelId="{18FB7B0A-FA21-4D67-A667-DAA60A61A4B1}" type="presParOf" srcId="{C0887FB7-A65F-48BB-AC54-7C92227EBE21}" destId="{AE702DD7-C0EF-4265-99C3-B866CEEF5D50}" srcOrd="0" destOrd="0" presId="urn:microsoft.com/office/officeart/2005/8/layout/cycle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7C8E11-CBEC-4D0D-A1A5-7B2B2B436040}" type="doc">
      <dgm:prSet loTypeId="urn:microsoft.com/office/officeart/2005/8/layout/cycle2" loCatId="cycle" qsTypeId="urn:microsoft.com/office/officeart/2005/8/quickstyle/3d1" qsCatId="3D" csTypeId="urn:microsoft.com/office/officeart/2005/8/colors/accent0_1" csCatId="mainScheme" phldr="1"/>
      <dgm:spPr/>
    </dgm:pt>
    <dgm:pt modelId="{60A7FDF4-D3B3-4687-90EB-86D9708FD7D8}">
      <dgm:prSet phldrT="[Text]" custT="1"/>
      <dgm:spPr/>
      <dgm:t>
        <a:bodyPr/>
        <a:lstStyle/>
        <a:p>
          <a:r>
            <a:rPr lang="en-US" altLang="ja-JP" sz="1800" b="1" dirty="0" smtClean="0">
              <a:latin typeface="Optima" pitchFamily="34" charset="0"/>
            </a:rPr>
            <a:t>Query (Yahoo!)</a:t>
          </a:r>
          <a:endParaRPr lang="ja-JP" altLang="en-US" sz="1800" b="1">
            <a:latin typeface="Optima" pitchFamily="34" charset="0"/>
          </a:endParaRPr>
        </a:p>
      </dgm:t>
    </dgm:pt>
    <dgm:pt modelId="{5454B3D9-13A9-4410-AD5D-B169607F02FA}" type="parTrans" cxnId="{28B551B6-263A-4BC1-854C-58DC5B6D0F64}">
      <dgm:prSet/>
      <dgm:spPr/>
      <dgm:t>
        <a:bodyPr/>
        <a:lstStyle/>
        <a:p>
          <a:endParaRPr lang="ja-JP" altLang="en-US"/>
        </a:p>
      </dgm:t>
    </dgm:pt>
    <dgm:pt modelId="{8842BA56-BA9E-4ADA-BB31-11050B32680B}" type="sibTrans" cxnId="{28B551B6-263A-4BC1-854C-58DC5B6D0F64}">
      <dgm:prSet/>
      <dgm:spPr/>
      <dgm:t>
        <a:bodyPr/>
        <a:lstStyle/>
        <a:p>
          <a:endParaRPr lang="ja-JP" altLang="en-US"/>
        </a:p>
      </dgm:t>
    </dgm:pt>
    <dgm:pt modelId="{DD5E5880-AE31-475D-9EE0-F3CA570CDA0C}">
      <dgm:prSet phldrT="[Text]" custT="1"/>
      <dgm:spPr/>
      <dgm:t>
        <a:bodyPr/>
        <a:lstStyle/>
        <a:p>
          <a:r>
            <a:rPr lang="en-US" altLang="ja-JP" sz="1800" b="1" dirty="0" smtClean="0">
              <a:latin typeface="Optima" pitchFamily="34" charset="0"/>
            </a:rPr>
            <a:t>Extract </a:t>
          </a:r>
          <a:r>
            <a:rPr lang="en-US" altLang="ja-JP" sz="1800" b="1" dirty="0" err="1" smtClean="0">
              <a:latin typeface="Optima" pitchFamily="34" charset="0"/>
            </a:rPr>
            <a:t>Tuples</a:t>
          </a:r>
          <a:endParaRPr lang="ja-JP" altLang="en-US" sz="1800" b="1">
            <a:latin typeface="Optima" pitchFamily="34" charset="0"/>
          </a:endParaRPr>
        </a:p>
      </dgm:t>
    </dgm:pt>
    <dgm:pt modelId="{50ED1F96-2B48-435F-9153-43674FCA2F2C}" type="sibTrans" cxnId="{8F81C294-C410-4D82-90CB-464DEDB2D8A6}">
      <dgm:prSet/>
      <dgm:spPr/>
      <dgm:t>
        <a:bodyPr/>
        <a:lstStyle/>
        <a:p>
          <a:endParaRPr lang="ja-JP" altLang="en-US"/>
        </a:p>
      </dgm:t>
    </dgm:pt>
    <dgm:pt modelId="{E18DD3CA-E5D2-4156-8FEA-2006A184EF14}" type="parTrans" cxnId="{8F81C294-C410-4D82-90CB-464DEDB2D8A6}">
      <dgm:prSet/>
      <dgm:spPr/>
      <dgm:t>
        <a:bodyPr/>
        <a:lstStyle/>
        <a:p>
          <a:endParaRPr lang="ja-JP" altLang="en-US"/>
        </a:p>
      </dgm:t>
    </dgm:pt>
    <dgm:pt modelId="{7EFDB3CB-B828-482D-942C-C081B3B61363}">
      <dgm:prSet phldrT="[Text]" custT="1"/>
      <dgm:spPr/>
      <dgm:t>
        <a:bodyPr/>
        <a:lstStyle/>
        <a:p>
          <a:r>
            <a:rPr lang="en-US" altLang="ja-JP" sz="1800" b="1" dirty="0" smtClean="0">
              <a:latin typeface="Optima" pitchFamily="34" charset="0"/>
            </a:rPr>
            <a:t>Filter Sentences</a:t>
          </a:r>
          <a:endParaRPr lang="ja-JP" altLang="en-US" sz="1800" b="1">
            <a:latin typeface="Optima" pitchFamily="34" charset="0"/>
          </a:endParaRPr>
        </a:p>
      </dgm:t>
    </dgm:pt>
    <dgm:pt modelId="{24C82B8D-E384-4933-85C7-50B03ACB04D9}" type="sibTrans" cxnId="{77F991EA-169E-4AE0-AC56-709018EF7462}">
      <dgm:prSet/>
      <dgm:spPr/>
      <dgm:t>
        <a:bodyPr/>
        <a:lstStyle/>
        <a:p>
          <a:endParaRPr lang="ja-JP" altLang="en-US"/>
        </a:p>
      </dgm:t>
    </dgm:pt>
    <dgm:pt modelId="{49886155-311D-4028-905E-A9222C26B524}" type="parTrans" cxnId="{77F991EA-169E-4AE0-AC56-709018EF7462}">
      <dgm:prSet/>
      <dgm:spPr/>
      <dgm:t>
        <a:bodyPr/>
        <a:lstStyle/>
        <a:p>
          <a:endParaRPr lang="ja-JP" altLang="en-US"/>
        </a:p>
      </dgm:t>
    </dgm:pt>
    <dgm:pt modelId="{31C514BF-031E-403F-9FE7-58E6A60D852C}">
      <dgm:prSet phldrT="[Text]" custT="1"/>
      <dgm:spPr/>
      <dgm:t>
        <a:bodyPr/>
        <a:lstStyle/>
        <a:p>
          <a:r>
            <a:rPr lang="en-US" altLang="ja-JP" sz="1800" b="1" dirty="0" smtClean="0">
              <a:latin typeface="Optima" pitchFamily="34" charset="0"/>
            </a:rPr>
            <a:t>Extract Sentences</a:t>
          </a:r>
          <a:endParaRPr lang="ja-JP" altLang="en-US" sz="1800" b="1">
            <a:latin typeface="Optima" pitchFamily="34" charset="0"/>
          </a:endParaRPr>
        </a:p>
      </dgm:t>
    </dgm:pt>
    <dgm:pt modelId="{5F9EE10B-3E05-4D7B-A3FD-9CEF52A76644}" type="sibTrans" cxnId="{0B68D99A-206F-4048-AA26-40476EB262E7}">
      <dgm:prSet/>
      <dgm:spPr/>
      <dgm:t>
        <a:bodyPr/>
        <a:lstStyle/>
        <a:p>
          <a:endParaRPr lang="ja-JP" altLang="en-US"/>
        </a:p>
      </dgm:t>
    </dgm:pt>
    <dgm:pt modelId="{6342EDD3-F779-4DFE-BE2E-82BC67A60218}" type="parTrans" cxnId="{0B68D99A-206F-4048-AA26-40476EB262E7}">
      <dgm:prSet/>
      <dgm:spPr/>
      <dgm:t>
        <a:bodyPr/>
        <a:lstStyle/>
        <a:p>
          <a:endParaRPr lang="ja-JP" altLang="en-US"/>
        </a:p>
      </dgm:t>
    </dgm:pt>
    <dgm:pt modelId="{413F41C5-4DF2-46DD-86E8-73438BFBB327}">
      <dgm:prSet phldrT="[Text]" custT="1"/>
      <dgm:spPr/>
      <dgm:t>
        <a:bodyPr/>
        <a:lstStyle/>
        <a:p>
          <a:r>
            <a:rPr lang="en-US" altLang="ja-JP" sz="1800" b="1" dirty="0" smtClean="0">
              <a:latin typeface="Optima" pitchFamily="34" charset="0"/>
            </a:rPr>
            <a:t>Score Terms in </a:t>
          </a:r>
          <a:r>
            <a:rPr lang="en-US" altLang="ja-JP" sz="1800" b="1" dirty="0" err="1" smtClean="0">
              <a:latin typeface="Optima" pitchFamily="34" charset="0"/>
            </a:rPr>
            <a:t>Tuples</a:t>
          </a:r>
          <a:endParaRPr lang="ja-JP" altLang="en-US" sz="1800" b="1">
            <a:latin typeface="Optima" pitchFamily="34" charset="0"/>
          </a:endParaRPr>
        </a:p>
      </dgm:t>
    </dgm:pt>
    <dgm:pt modelId="{A2C78506-623D-4335-A5B2-643E7804DDC0}" type="parTrans" cxnId="{D1B89C4D-0856-4B40-93F9-90E7395A7823}">
      <dgm:prSet/>
      <dgm:spPr/>
      <dgm:t>
        <a:bodyPr/>
        <a:lstStyle/>
        <a:p>
          <a:endParaRPr lang="ja-JP" altLang="en-US"/>
        </a:p>
      </dgm:t>
    </dgm:pt>
    <dgm:pt modelId="{1CAF5042-F200-4155-BBB4-AC8ABBF4F7F7}" type="sibTrans" cxnId="{D1B89C4D-0856-4B40-93F9-90E7395A7823}">
      <dgm:prSet/>
      <dgm:spPr/>
      <dgm:t>
        <a:bodyPr/>
        <a:lstStyle/>
        <a:p>
          <a:endParaRPr lang="ja-JP" altLang="en-US"/>
        </a:p>
      </dgm:t>
    </dgm:pt>
    <dgm:pt modelId="{E00252B3-9F21-4425-98F9-29572FAAEC51}">
      <dgm:prSet custT="1"/>
      <dgm:spPr/>
      <dgm:t>
        <a:bodyPr/>
        <a:lstStyle/>
        <a:p>
          <a:r>
            <a:rPr lang="en-US" altLang="ja-JP" sz="1800" b="1" dirty="0" smtClean="0">
              <a:latin typeface="Optima" pitchFamily="34" charset="0"/>
            </a:rPr>
            <a:t>Generate New Queries</a:t>
          </a:r>
          <a:endParaRPr lang="ja-JP" altLang="en-US" sz="1800" b="1">
            <a:latin typeface="Optima" pitchFamily="34" charset="0"/>
          </a:endParaRPr>
        </a:p>
      </dgm:t>
    </dgm:pt>
    <dgm:pt modelId="{6DCC31C3-688E-40E7-9FED-F3F25B9EC948}" type="parTrans" cxnId="{A170FB91-D503-4EBD-B837-A634F86F1D03}">
      <dgm:prSet/>
      <dgm:spPr/>
      <dgm:t>
        <a:bodyPr/>
        <a:lstStyle/>
        <a:p>
          <a:endParaRPr lang="ja-JP" altLang="en-US"/>
        </a:p>
      </dgm:t>
    </dgm:pt>
    <dgm:pt modelId="{DC03AB11-CEAB-4652-B638-2668B2402345}" type="sibTrans" cxnId="{A170FB91-D503-4EBD-B837-A634F86F1D03}">
      <dgm:prSet/>
      <dgm:spPr/>
      <dgm:t>
        <a:bodyPr/>
        <a:lstStyle/>
        <a:p>
          <a:endParaRPr lang="ja-JP" altLang="en-US"/>
        </a:p>
      </dgm:t>
    </dgm:pt>
    <dgm:pt modelId="{AE2D80FC-4D8D-4176-A0A5-CAC907F50779}" type="pres">
      <dgm:prSet presAssocID="{517C8E11-CBEC-4D0D-A1A5-7B2B2B436040}" presName="cycle" presStyleCnt="0">
        <dgm:presLayoutVars>
          <dgm:dir/>
          <dgm:resizeHandles val="exact"/>
        </dgm:presLayoutVars>
      </dgm:prSet>
      <dgm:spPr/>
    </dgm:pt>
    <dgm:pt modelId="{1BE2996E-CDCB-4C6E-A015-E38253284BB3}" type="pres">
      <dgm:prSet presAssocID="{60A7FDF4-D3B3-4687-90EB-86D9708FD7D8}" presName="node" presStyleLbl="node1" presStyleIdx="0" presStyleCnt="6" custScaleX="105263" custScaleY="10526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9E772127-7B2B-4C7A-BA4A-151A13B389F8}" type="pres">
      <dgm:prSet presAssocID="{8842BA56-BA9E-4ADA-BB31-11050B32680B}" presName="sibTrans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7327AF1A-7903-4926-B6E2-47414D2AE69C}" type="pres">
      <dgm:prSet presAssocID="{8842BA56-BA9E-4ADA-BB31-11050B32680B}" presName="connectorText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18D14DC6-5186-4E10-A4E7-24A3668BAD71}" type="pres">
      <dgm:prSet presAssocID="{31C514BF-031E-403F-9FE7-58E6A60D852C}" presName="node" presStyleLbl="node1" presStyleIdx="1" presStyleCnt="6" custScaleX="108991" custScaleY="108991" custRadScaleRad="114297" custRadScaleInc="1352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318433E-835C-4243-9CCD-12025E46A9DD}" type="pres">
      <dgm:prSet presAssocID="{5F9EE10B-3E05-4D7B-A3FD-9CEF52A76644}" presName="sibTrans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6C3017A2-997D-4BD7-A4DD-AB774586891B}" type="pres">
      <dgm:prSet presAssocID="{5F9EE10B-3E05-4D7B-A3FD-9CEF52A76644}" presName="connectorText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9F00228C-0D46-47A4-B7F3-0FD7F9F89E33}" type="pres">
      <dgm:prSet presAssocID="{7EFDB3CB-B828-482D-942C-C081B3B61363}" presName="node" presStyleLbl="node1" presStyleIdx="2" presStyleCnt="6" custRadScaleRad="115117" custRadScaleInc="-141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3A459ECA-6B53-4697-A9B7-856713EB7DAE}" type="pres">
      <dgm:prSet presAssocID="{24C82B8D-E384-4933-85C7-50B03ACB04D9}" presName="sibTrans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2BC4BF1E-8300-473C-AD75-861F9A3B161E}" type="pres">
      <dgm:prSet presAssocID="{24C82B8D-E384-4933-85C7-50B03ACB04D9}" presName="connectorText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963B6954-978C-4B1A-92D7-66C4327508F2}" type="pres">
      <dgm:prSet presAssocID="{DD5E5880-AE31-475D-9EE0-F3CA570CDA0C}" presName="node" presStyleLbl="node1" presStyleIdx="3" presStyleCnt="6" custScaleX="103010" custScaleY="103010" custRadScaleRad="9668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D2B36BA6-08C3-4734-B72B-DD7ED7D873A8}" type="pres">
      <dgm:prSet presAssocID="{50ED1F96-2B48-435F-9153-43674FCA2F2C}" presName="sibTrans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ACD3A003-A5D4-4ACE-96AD-5E2D680092DE}" type="pres">
      <dgm:prSet presAssocID="{50ED1F96-2B48-435F-9153-43674FCA2F2C}" presName="connectorText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0822BD70-137C-4E50-AF3B-698A778853CA}" type="pres">
      <dgm:prSet presAssocID="{413F41C5-4DF2-46DD-86E8-73438BFBB327}" presName="node" presStyleLbl="node1" presStyleIdx="4" presStyleCnt="6" custScaleX="103229" custScaleY="103229" custRadScaleRad="113738" custRadScaleInc="1306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19B03A4-E8F7-4714-AE70-FB87219524DE}" type="pres">
      <dgm:prSet presAssocID="{1CAF5042-F200-4155-BBB4-AC8ABBF4F7F7}" presName="sibTrans" presStyleLbl="sibTrans2D1" presStyleIdx="4" presStyleCnt="6" custAng="21570053"/>
      <dgm:spPr/>
      <dgm:t>
        <a:bodyPr/>
        <a:lstStyle/>
        <a:p>
          <a:endParaRPr kumimoji="1" lang="ja-JP" altLang="en-US"/>
        </a:p>
      </dgm:t>
    </dgm:pt>
    <dgm:pt modelId="{213446CB-9BE5-4932-97CC-354A6686A8C7}" type="pres">
      <dgm:prSet presAssocID="{1CAF5042-F200-4155-BBB4-AC8ABBF4F7F7}" presName="connectorText" presStyleLbl="sibTrans2D1" presStyleIdx="4" presStyleCnt="6"/>
      <dgm:spPr/>
      <dgm:t>
        <a:bodyPr/>
        <a:lstStyle/>
        <a:p>
          <a:endParaRPr kumimoji="1" lang="ja-JP" altLang="en-US"/>
        </a:p>
      </dgm:t>
    </dgm:pt>
    <dgm:pt modelId="{D5534CB1-8721-4B4B-AECA-5021661D3A70}" type="pres">
      <dgm:prSet presAssocID="{E00252B3-9F21-4425-98F9-29572FAAEC51}" presName="node" presStyleLbl="node1" presStyleIdx="5" presStyleCnt="6" custRadScaleRad="112506" custRadScaleInc="-140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C0887FB7-A65F-48BB-AC54-7C92227EBE21}" type="pres">
      <dgm:prSet presAssocID="{DC03AB11-CEAB-4652-B638-2668B2402345}" presName="sibTrans" presStyleLbl="sibTrans2D1" presStyleIdx="5" presStyleCnt="6"/>
      <dgm:spPr/>
      <dgm:t>
        <a:bodyPr/>
        <a:lstStyle/>
        <a:p>
          <a:endParaRPr kumimoji="1" lang="ja-JP" altLang="en-US"/>
        </a:p>
      </dgm:t>
    </dgm:pt>
    <dgm:pt modelId="{AE702DD7-C0EF-4265-99C3-B866CEEF5D50}" type="pres">
      <dgm:prSet presAssocID="{DC03AB11-CEAB-4652-B638-2668B2402345}" presName="connectorText" presStyleLbl="sibTrans2D1" presStyleIdx="5" presStyleCnt="6"/>
      <dgm:spPr/>
      <dgm:t>
        <a:bodyPr/>
        <a:lstStyle/>
        <a:p>
          <a:endParaRPr kumimoji="1" lang="ja-JP" altLang="en-US"/>
        </a:p>
      </dgm:t>
    </dgm:pt>
  </dgm:ptLst>
  <dgm:cxnLst>
    <dgm:cxn modelId="{4251499F-07D4-4028-A731-DBD44B2C3E83}" type="presOf" srcId="{50ED1F96-2B48-435F-9153-43674FCA2F2C}" destId="{ACD3A003-A5D4-4ACE-96AD-5E2D680092DE}" srcOrd="1" destOrd="0" presId="urn:microsoft.com/office/officeart/2005/8/layout/cycle2"/>
    <dgm:cxn modelId="{D31B9E5D-A13F-436A-9BA0-9601113AABEC}" type="presOf" srcId="{5F9EE10B-3E05-4D7B-A3FD-9CEF52A76644}" destId="{6C3017A2-997D-4BD7-A4DD-AB774586891B}" srcOrd="1" destOrd="0" presId="urn:microsoft.com/office/officeart/2005/8/layout/cycle2"/>
    <dgm:cxn modelId="{B4D879B8-3E7F-42FF-8840-E66B507B46B9}" type="presOf" srcId="{413F41C5-4DF2-46DD-86E8-73438BFBB327}" destId="{0822BD70-137C-4E50-AF3B-698A778853CA}" srcOrd="0" destOrd="0" presId="urn:microsoft.com/office/officeart/2005/8/layout/cycle2"/>
    <dgm:cxn modelId="{B8426FDA-36F1-418C-A2FA-57ED3CFDF8FF}" type="presOf" srcId="{E00252B3-9F21-4425-98F9-29572FAAEC51}" destId="{D5534CB1-8721-4B4B-AECA-5021661D3A70}" srcOrd="0" destOrd="0" presId="urn:microsoft.com/office/officeart/2005/8/layout/cycle2"/>
    <dgm:cxn modelId="{F8C150D5-D46F-40AC-9069-FD5C1AF94142}" type="presOf" srcId="{DC03AB11-CEAB-4652-B638-2668B2402345}" destId="{C0887FB7-A65F-48BB-AC54-7C92227EBE21}" srcOrd="0" destOrd="0" presId="urn:microsoft.com/office/officeart/2005/8/layout/cycle2"/>
    <dgm:cxn modelId="{FA53367E-EC86-4BA7-9143-A2FE3059AA8C}" type="presOf" srcId="{8842BA56-BA9E-4ADA-BB31-11050B32680B}" destId="{9E772127-7B2B-4C7A-BA4A-151A13B389F8}" srcOrd="0" destOrd="0" presId="urn:microsoft.com/office/officeart/2005/8/layout/cycle2"/>
    <dgm:cxn modelId="{D1B89C4D-0856-4B40-93F9-90E7395A7823}" srcId="{517C8E11-CBEC-4D0D-A1A5-7B2B2B436040}" destId="{413F41C5-4DF2-46DD-86E8-73438BFBB327}" srcOrd="4" destOrd="0" parTransId="{A2C78506-623D-4335-A5B2-643E7804DDC0}" sibTransId="{1CAF5042-F200-4155-BBB4-AC8ABBF4F7F7}"/>
    <dgm:cxn modelId="{BCFCFF2C-EE63-4247-AB1A-93A465D93620}" type="presOf" srcId="{5F9EE10B-3E05-4D7B-A3FD-9CEF52A76644}" destId="{7318433E-835C-4243-9CCD-12025E46A9DD}" srcOrd="0" destOrd="0" presId="urn:microsoft.com/office/officeart/2005/8/layout/cycle2"/>
    <dgm:cxn modelId="{28B551B6-263A-4BC1-854C-58DC5B6D0F64}" srcId="{517C8E11-CBEC-4D0D-A1A5-7B2B2B436040}" destId="{60A7FDF4-D3B3-4687-90EB-86D9708FD7D8}" srcOrd="0" destOrd="0" parTransId="{5454B3D9-13A9-4410-AD5D-B169607F02FA}" sibTransId="{8842BA56-BA9E-4ADA-BB31-11050B32680B}"/>
    <dgm:cxn modelId="{DBAB2FDA-63FE-487B-A52F-6092DCEC522D}" type="presOf" srcId="{DC03AB11-CEAB-4652-B638-2668B2402345}" destId="{AE702DD7-C0EF-4265-99C3-B866CEEF5D50}" srcOrd="1" destOrd="0" presId="urn:microsoft.com/office/officeart/2005/8/layout/cycle2"/>
    <dgm:cxn modelId="{9ADC284E-5C22-48F0-9328-14696F6E7968}" type="presOf" srcId="{1CAF5042-F200-4155-BBB4-AC8ABBF4F7F7}" destId="{213446CB-9BE5-4932-97CC-354A6686A8C7}" srcOrd="1" destOrd="0" presId="urn:microsoft.com/office/officeart/2005/8/layout/cycle2"/>
    <dgm:cxn modelId="{29B2B622-49C4-4E94-A374-0F2AB0D29632}" type="presOf" srcId="{50ED1F96-2B48-435F-9153-43674FCA2F2C}" destId="{D2B36BA6-08C3-4734-B72B-DD7ED7D873A8}" srcOrd="0" destOrd="0" presId="urn:microsoft.com/office/officeart/2005/8/layout/cycle2"/>
    <dgm:cxn modelId="{8F81C294-C410-4D82-90CB-464DEDB2D8A6}" srcId="{517C8E11-CBEC-4D0D-A1A5-7B2B2B436040}" destId="{DD5E5880-AE31-475D-9EE0-F3CA570CDA0C}" srcOrd="3" destOrd="0" parTransId="{E18DD3CA-E5D2-4156-8FEA-2006A184EF14}" sibTransId="{50ED1F96-2B48-435F-9153-43674FCA2F2C}"/>
    <dgm:cxn modelId="{61E08F37-D2E5-4BDC-B611-5A9AE77B9150}" type="presOf" srcId="{24C82B8D-E384-4933-85C7-50B03ACB04D9}" destId="{2BC4BF1E-8300-473C-AD75-861F9A3B161E}" srcOrd="1" destOrd="0" presId="urn:microsoft.com/office/officeart/2005/8/layout/cycle2"/>
    <dgm:cxn modelId="{24F6E878-D652-4B1C-A37F-5F580B88C1EB}" type="presOf" srcId="{1CAF5042-F200-4155-BBB4-AC8ABBF4F7F7}" destId="{719B03A4-E8F7-4714-AE70-FB87219524DE}" srcOrd="0" destOrd="0" presId="urn:microsoft.com/office/officeart/2005/8/layout/cycle2"/>
    <dgm:cxn modelId="{C1C6A4B3-2D29-4491-8530-70862258CA26}" type="presOf" srcId="{7EFDB3CB-B828-482D-942C-C081B3B61363}" destId="{9F00228C-0D46-47A4-B7F3-0FD7F9F89E33}" srcOrd="0" destOrd="0" presId="urn:microsoft.com/office/officeart/2005/8/layout/cycle2"/>
    <dgm:cxn modelId="{0B68D99A-206F-4048-AA26-40476EB262E7}" srcId="{517C8E11-CBEC-4D0D-A1A5-7B2B2B436040}" destId="{31C514BF-031E-403F-9FE7-58E6A60D852C}" srcOrd="1" destOrd="0" parTransId="{6342EDD3-F779-4DFE-BE2E-82BC67A60218}" sibTransId="{5F9EE10B-3E05-4D7B-A3FD-9CEF52A76644}"/>
    <dgm:cxn modelId="{BAB66020-E754-405A-9550-6A4E732A49D1}" type="presOf" srcId="{24C82B8D-E384-4933-85C7-50B03ACB04D9}" destId="{3A459ECA-6B53-4697-A9B7-856713EB7DAE}" srcOrd="0" destOrd="0" presId="urn:microsoft.com/office/officeart/2005/8/layout/cycle2"/>
    <dgm:cxn modelId="{7F854363-D4EB-410F-AFBD-69A43C12816E}" type="presOf" srcId="{60A7FDF4-D3B3-4687-90EB-86D9708FD7D8}" destId="{1BE2996E-CDCB-4C6E-A015-E38253284BB3}" srcOrd="0" destOrd="0" presId="urn:microsoft.com/office/officeart/2005/8/layout/cycle2"/>
    <dgm:cxn modelId="{F3878064-3306-4172-A017-966B567F0D12}" type="presOf" srcId="{31C514BF-031E-403F-9FE7-58E6A60D852C}" destId="{18D14DC6-5186-4E10-A4E7-24A3668BAD71}" srcOrd="0" destOrd="0" presId="urn:microsoft.com/office/officeart/2005/8/layout/cycle2"/>
    <dgm:cxn modelId="{A170FB91-D503-4EBD-B837-A634F86F1D03}" srcId="{517C8E11-CBEC-4D0D-A1A5-7B2B2B436040}" destId="{E00252B3-9F21-4425-98F9-29572FAAEC51}" srcOrd="5" destOrd="0" parTransId="{6DCC31C3-688E-40E7-9FED-F3F25B9EC948}" sibTransId="{DC03AB11-CEAB-4652-B638-2668B2402345}"/>
    <dgm:cxn modelId="{1F8D2852-2F8F-4CA2-9610-DCB708D03D61}" type="presOf" srcId="{517C8E11-CBEC-4D0D-A1A5-7B2B2B436040}" destId="{AE2D80FC-4D8D-4176-A0A5-CAC907F50779}" srcOrd="0" destOrd="0" presId="urn:microsoft.com/office/officeart/2005/8/layout/cycle2"/>
    <dgm:cxn modelId="{77F991EA-169E-4AE0-AC56-709018EF7462}" srcId="{517C8E11-CBEC-4D0D-A1A5-7B2B2B436040}" destId="{7EFDB3CB-B828-482D-942C-C081B3B61363}" srcOrd="2" destOrd="0" parTransId="{49886155-311D-4028-905E-A9222C26B524}" sibTransId="{24C82B8D-E384-4933-85C7-50B03ACB04D9}"/>
    <dgm:cxn modelId="{F196D21F-8C32-4A7E-A4CF-07C27822359D}" type="presOf" srcId="{8842BA56-BA9E-4ADA-BB31-11050B32680B}" destId="{7327AF1A-7903-4926-B6E2-47414D2AE69C}" srcOrd="1" destOrd="0" presId="urn:microsoft.com/office/officeart/2005/8/layout/cycle2"/>
    <dgm:cxn modelId="{0FF03802-52B8-481B-A759-5CEE47A7F9BC}" type="presOf" srcId="{DD5E5880-AE31-475D-9EE0-F3CA570CDA0C}" destId="{963B6954-978C-4B1A-92D7-66C4327508F2}" srcOrd="0" destOrd="0" presId="urn:microsoft.com/office/officeart/2005/8/layout/cycle2"/>
    <dgm:cxn modelId="{BCF4ECBE-48C8-4705-972C-6E3D577EBB39}" type="presParOf" srcId="{AE2D80FC-4D8D-4176-A0A5-CAC907F50779}" destId="{1BE2996E-CDCB-4C6E-A015-E38253284BB3}" srcOrd="0" destOrd="0" presId="urn:microsoft.com/office/officeart/2005/8/layout/cycle2"/>
    <dgm:cxn modelId="{9B661EC4-2CB6-4188-B2BE-E8F7C78243E5}" type="presParOf" srcId="{AE2D80FC-4D8D-4176-A0A5-CAC907F50779}" destId="{9E772127-7B2B-4C7A-BA4A-151A13B389F8}" srcOrd="1" destOrd="0" presId="urn:microsoft.com/office/officeart/2005/8/layout/cycle2"/>
    <dgm:cxn modelId="{DEFD3227-F0CA-4400-93C2-ABE16EFE717D}" type="presParOf" srcId="{9E772127-7B2B-4C7A-BA4A-151A13B389F8}" destId="{7327AF1A-7903-4926-B6E2-47414D2AE69C}" srcOrd="0" destOrd="0" presId="urn:microsoft.com/office/officeart/2005/8/layout/cycle2"/>
    <dgm:cxn modelId="{7BAF38A7-EC38-432B-85F4-2B983061B81B}" type="presParOf" srcId="{AE2D80FC-4D8D-4176-A0A5-CAC907F50779}" destId="{18D14DC6-5186-4E10-A4E7-24A3668BAD71}" srcOrd="2" destOrd="0" presId="urn:microsoft.com/office/officeart/2005/8/layout/cycle2"/>
    <dgm:cxn modelId="{6BAA3713-D1D2-401D-B4B9-65090FE51948}" type="presParOf" srcId="{AE2D80FC-4D8D-4176-A0A5-CAC907F50779}" destId="{7318433E-835C-4243-9CCD-12025E46A9DD}" srcOrd="3" destOrd="0" presId="urn:microsoft.com/office/officeart/2005/8/layout/cycle2"/>
    <dgm:cxn modelId="{CBAE3F50-F901-4005-AC51-D86B4CA12244}" type="presParOf" srcId="{7318433E-835C-4243-9CCD-12025E46A9DD}" destId="{6C3017A2-997D-4BD7-A4DD-AB774586891B}" srcOrd="0" destOrd="0" presId="urn:microsoft.com/office/officeart/2005/8/layout/cycle2"/>
    <dgm:cxn modelId="{6EE5CD54-A9AF-40CE-815D-BE958613A678}" type="presParOf" srcId="{AE2D80FC-4D8D-4176-A0A5-CAC907F50779}" destId="{9F00228C-0D46-47A4-B7F3-0FD7F9F89E33}" srcOrd="4" destOrd="0" presId="urn:microsoft.com/office/officeart/2005/8/layout/cycle2"/>
    <dgm:cxn modelId="{E94F2945-636F-4E9D-AB7F-E1653A64C520}" type="presParOf" srcId="{AE2D80FC-4D8D-4176-A0A5-CAC907F50779}" destId="{3A459ECA-6B53-4697-A9B7-856713EB7DAE}" srcOrd="5" destOrd="0" presId="urn:microsoft.com/office/officeart/2005/8/layout/cycle2"/>
    <dgm:cxn modelId="{80510E31-69C4-41A0-8B65-88F2E076F765}" type="presParOf" srcId="{3A459ECA-6B53-4697-A9B7-856713EB7DAE}" destId="{2BC4BF1E-8300-473C-AD75-861F9A3B161E}" srcOrd="0" destOrd="0" presId="urn:microsoft.com/office/officeart/2005/8/layout/cycle2"/>
    <dgm:cxn modelId="{1DB0D99D-1129-410B-AE22-8D6C75053A75}" type="presParOf" srcId="{AE2D80FC-4D8D-4176-A0A5-CAC907F50779}" destId="{963B6954-978C-4B1A-92D7-66C4327508F2}" srcOrd="6" destOrd="0" presId="urn:microsoft.com/office/officeart/2005/8/layout/cycle2"/>
    <dgm:cxn modelId="{C873D5F8-6D1D-4AFC-8AD0-B11551FBA7AA}" type="presParOf" srcId="{AE2D80FC-4D8D-4176-A0A5-CAC907F50779}" destId="{D2B36BA6-08C3-4734-B72B-DD7ED7D873A8}" srcOrd="7" destOrd="0" presId="urn:microsoft.com/office/officeart/2005/8/layout/cycle2"/>
    <dgm:cxn modelId="{DEB5242A-9FA3-40CC-B5EE-E23C3D784500}" type="presParOf" srcId="{D2B36BA6-08C3-4734-B72B-DD7ED7D873A8}" destId="{ACD3A003-A5D4-4ACE-96AD-5E2D680092DE}" srcOrd="0" destOrd="0" presId="urn:microsoft.com/office/officeart/2005/8/layout/cycle2"/>
    <dgm:cxn modelId="{858F4953-BB9D-4C3E-9C3A-89FBC2C26F9B}" type="presParOf" srcId="{AE2D80FC-4D8D-4176-A0A5-CAC907F50779}" destId="{0822BD70-137C-4E50-AF3B-698A778853CA}" srcOrd="8" destOrd="0" presId="urn:microsoft.com/office/officeart/2005/8/layout/cycle2"/>
    <dgm:cxn modelId="{9645FB48-BB39-4ADD-A5BE-C4216C379ED1}" type="presParOf" srcId="{AE2D80FC-4D8D-4176-A0A5-CAC907F50779}" destId="{719B03A4-E8F7-4714-AE70-FB87219524DE}" srcOrd="9" destOrd="0" presId="urn:microsoft.com/office/officeart/2005/8/layout/cycle2"/>
    <dgm:cxn modelId="{58E6D414-37E3-46C4-9874-46B1CB933CE7}" type="presParOf" srcId="{719B03A4-E8F7-4714-AE70-FB87219524DE}" destId="{213446CB-9BE5-4932-97CC-354A6686A8C7}" srcOrd="0" destOrd="0" presId="urn:microsoft.com/office/officeart/2005/8/layout/cycle2"/>
    <dgm:cxn modelId="{EBA97E01-DF76-496A-8149-47DA80347B76}" type="presParOf" srcId="{AE2D80FC-4D8D-4176-A0A5-CAC907F50779}" destId="{D5534CB1-8721-4B4B-AECA-5021661D3A70}" srcOrd="10" destOrd="0" presId="urn:microsoft.com/office/officeart/2005/8/layout/cycle2"/>
    <dgm:cxn modelId="{9205EEEF-79B4-441E-B2F1-858F136C4827}" type="presParOf" srcId="{AE2D80FC-4D8D-4176-A0A5-CAC907F50779}" destId="{C0887FB7-A65F-48BB-AC54-7C92227EBE21}" srcOrd="11" destOrd="0" presId="urn:microsoft.com/office/officeart/2005/8/layout/cycle2"/>
    <dgm:cxn modelId="{B7813303-6F07-4BB8-A017-324D4BAF64C8}" type="presParOf" srcId="{C0887FB7-A65F-48BB-AC54-7C92227EBE21}" destId="{AE702DD7-C0EF-4265-99C3-B866CEEF5D50}" srcOrd="0" destOrd="0" presId="urn:microsoft.com/office/officeart/2005/8/layout/cycle2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17C8E11-CBEC-4D0D-A1A5-7B2B2B436040}" type="doc">
      <dgm:prSet loTypeId="urn:microsoft.com/office/officeart/2005/8/layout/cycle2" loCatId="cycle" qsTypeId="urn:microsoft.com/office/officeart/2005/8/quickstyle/3d1" qsCatId="3D" csTypeId="urn:microsoft.com/office/officeart/2005/8/colors/accent0_1" csCatId="mainScheme" phldr="1"/>
      <dgm:spPr/>
    </dgm:pt>
    <dgm:pt modelId="{60A7FDF4-D3B3-4687-90EB-86D9708FD7D8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Query (Yahoo!)</a:t>
          </a:r>
          <a:endParaRPr lang="ja-JP" altLang="en-US" sz="600" b="1">
            <a:latin typeface="Optima" pitchFamily="34" charset="0"/>
          </a:endParaRPr>
        </a:p>
      </dgm:t>
    </dgm:pt>
    <dgm:pt modelId="{5454B3D9-13A9-4410-AD5D-B169607F02FA}" type="parTrans" cxnId="{28B551B6-263A-4BC1-854C-58DC5B6D0F64}">
      <dgm:prSet/>
      <dgm:spPr/>
      <dgm:t>
        <a:bodyPr/>
        <a:lstStyle/>
        <a:p>
          <a:endParaRPr lang="ja-JP" altLang="en-US"/>
        </a:p>
      </dgm:t>
    </dgm:pt>
    <dgm:pt modelId="{8842BA56-BA9E-4ADA-BB31-11050B32680B}" type="sibTrans" cxnId="{28B551B6-263A-4BC1-854C-58DC5B6D0F64}">
      <dgm:prSet/>
      <dgm:spPr/>
      <dgm:t>
        <a:bodyPr/>
        <a:lstStyle/>
        <a:p>
          <a:endParaRPr lang="ja-JP" altLang="en-US"/>
        </a:p>
      </dgm:t>
    </dgm:pt>
    <dgm:pt modelId="{DD5E5880-AE31-475D-9EE0-F3CA570CDA0C}">
      <dgm:prSet phldrT="[Text]" custT="1"/>
      <dgm:spPr>
        <a:gradFill rotWithShape="0">
          <a:gsLst>
            <a:gs pos="0">
              <a:srgbClr val="FF0000"/>
            </a:gs>
            <a:gs pos="60000">
              <a:srgbClr val="FF0000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Extract </a:t>
          </a:r>
          <a:r>
            <a:rPr lang="en-US" altLang="ja-JP" sz="600" b="1" dirty="0" err="1" smtClean="0">
              <a:latin typeface="Optima" pitchFamily="34" charset="0"/>
            </a:rPr>
            <a:t>Tuples</a:t>
          </a:r>
          <a:endParaRPr lang="ja-JP" altLang="en-US" sz="600" b="1">
            <a:latin typeface="Optima" pitchFamily="34" charset="0"/>
          </a:endParaRPr>
        </a:p>
      </dgm:t>
    </dgm:pt>
    <dgm:pt modelId="{50ED1F96-2B48-435F-9153-43674FCA2F2C}" type="sibTrans" cxnId="{8F81C294-C410-4D82-90CB-464DEDB2D8A6}">
      <dgm:prSet/>
      <dgm:spPr/>
      <dgm:t>
        <a:bodyPr/>
        <a:lstStyle/>
        <a:p>
          <a:endParaRPr lang="ja-JP" altLang="en-US"/>
        </a:p>
      </dgm:t>
    </dgm:pt>
    <dgm:pt modelId="{E18DD3CA-E5D2-4156-8FEA-2006A184EF14}" type="parTrans" cxnId="{8F81C294-C410-4D82-90CB-464DEDB2D8A6}">
      <dgm:prSet/>
      <dgm:spPr/>
      <dgm:t>
        <a:bodyPr/>
        <a:lstStyle/>
        <a:p>
          <a:endParaRPr lang="ja-JP" altLang="en-US"/>
        </a:p>
      </dgm:t>
    </dgm:pt>
    <dgm:pt modelId="{7EFDB3CB-B828-482D-942C-C081B3B61363}">
      <dgm:prSet phldrT="[Text]"/>
      <dgm:spPr/>
      <dgm:t>
        <a:bodyPr/>
        <a:lstStyle/>
        <a:p>
          <a:r>
            <a:rPr lang="en-US" altLang="ja-JP" b="1" dirty="0" smtClean="0">
              <a:latin typeface="Optima" pitchFamily="34" charset="0"/>
            </a:rPr>
            <a:t>Filter Sentences</a:t>
          </a:r>
          <a:endParaRPr lang="ja-JP" altLang="en-US" b="1">
            <a:latin typeface="Optima" pitchFamily="34" charset="0"/>
          </a:endParaRPr>
        </a:p>
      </dgm:t>
    </dgm:pt>
    <dgm:pt modelId="{24C82B8D-E384-4933-85C7-50B03ACB04D9}" type="sibTrans" cxnId="{77F991EA-169E-4AE0-AC56-709018EF7462}">
      <dgm:prSet/>
      <dgm:spPr/>
      <dgm:t>
        <a:bodyPr/>
        <a:lstStyle/>
        <a:p>
          <a:endParaRPr lang="ja-JP" altLang="en-US"/>
        </a:p>
      </dgm:t>
    </dgm:pt>
    <dgm:pt modelId="{49886155-311D-4028-905E-A9222C26B524}" type="parTrans" cxnId="{77F991EA-169E-4AE0-AC56-709018EF7462}">
      <dgm:prSet/>
      <dgm:spPr/>
      <dgm:t>
        <a:bodyPr/>
        <a:lstStyle/>
        <a:p>
          <a:endParaRPr lang="ja-JP" altLang="en-US"/>
        </a:p>
      </dgm:t>
    </dgm:pt>
    <dgm:pt modelId="{31C514BF-031E-403F-9FE7-58E6A60D852C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Extract Sentences</a:t>
          </a:r>
          <a:endParaRPr lang="ja-JP" altLang="en-US" sz="600" b="1">
            <a:latin typeface="Optima" pitchFamily="34" charset="0"/>
          </a:endParaRPr>
        </a:p>
      </dgm:t>
    </dgm:pt>
    <dgm:pt modelId="{5F9EE10B-3E05-4D7B-A3FD-9CEF52A76644}" type="sibTrans" cxnId="{0B68D99A-206F-4048-AA26-40476EB262E7}">
      <dgm:prSet/>
      <dgm:spPr/>
      <dgm:t>
        <a:bodyPr/>
        <a:lstStyle/>
        <a:p>
          <a:endParaRPr lang="ja-JP" altLang="en-US"/>
        </a:p>
      </dgm:t>
    </dgm:pt>
    <dgm:pt modelId="{6342EDD3-F779-4DFE-BE2E-82BC67A60218}" type="parTrans" cxnId="{0B68D99A-206F-4048-AA26-40476EB262E7}">
      <dgm:prSet/>
      <dgm:spPr/>
      <dgm:t>
        <a:bodyPr/>
        <a:lstStyle/>
        <a:p>
          <a:endParaRPr lang="ja-JP" altLang="en-US"/>
        </a:p>
      </dgm:t>
    </dgm:pt>
    <dgm:pt modelId="{413F41C5-4DF2-46DD-86E8-73438BFBB327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Score Terms in </a:t>
          </a:r>
          <a:r>
            <a:rPr lang="en-US" altLang="ja-JP" sz="600" b="1" dirty="0" err="1" smtClean="0">
              <a:latin typeface="Optima" pitchFamily="34" charset="0"/>
            </a:rPr>
            <a:t>Tuples</a:t>
          </a:r>
          <a:endParaRPr lang="ja-JP" altLang="en-US" sz="600" b="1">
            <a:latin typeface="Optima" pitchFamily="34" charset="0"/>
          </a:endParaRPr>
        </a:p>
      </dgm:t>
    </dgm:pt>
    <dgm:pt modelId="{A2C78506-623D-4335-A5B2-643E7804DDC0}" type="parTrans" cxnId="{D1B89C4D-0856-4B40-93F9-90E7395A7823}">
      <dgm:prSet/>
      <dgm:spPr/>
      <dgm:t>
        <a:bodyPr/>
        <a:lstStyle/>
        <a:p>
          <a:endParaRPr lang="ja-JP" altLang="en-US"/>
        </a:p>
      </dgm:t>
    </dgm:pt>
    <dgm:pt modelId="{1CAF5042-F200-4155-BBB4-AC8ABBF4F7F7}" type="sibTrans" cxnId="{D1B89C4D-0856-4B40-93F9-90E7395A7823}">
      <dgm:prSet/>
      <dgm:spPr/>
      <dgm:t>
        <a:bodyPr/>
        <a:lstStyle/>
        <a:p>
          <a:endParaRPr lang="ja-JP" altLang="en-US"/>
        </a:p>
      </dgm:t>
    </dgm:pt>
    <dgm:pt modelId="{E00252B3-9F21-4425-98F9-29572FAAEC51}">
      <dgm:prSet/>
      <dgm:spPr/>
      <dgm:t>
        <a:bodyPr/>
        <a:lstStyle/>
        <a:p>
          <a:r>
            <a:rPr lang="en-US" altLang="ja-JP" b="1" dirty="0" smtClean="0">
              <a:latin typeface="Optima" pitchFamily="34" charset="0"/>
            </a:rPr>
            <a:t>Generate New Queries</a:t>
          </a:r>
          <a:endParaRPr lang="ja-JP" altLang="en-US" b="1">
            <a:latin typeface="Optima" pitchFamily="34" charset="0"/>
          </a:endParaRPr>
        </a:p>
      </dgm:t>
    </dgm:pt>
    <dgm:pt modelId="{6DCC31C3-688E-40E7-9FED-F3F25B9EC948}" type="parTrans" cxnId="{A170FB91-D503-4EBD-B837-A634F86F1D03}">
      <dgm:prSet/>
      <dgm:spPr/>
      <dgm:t>
        <a:bodyPr/>
        <a:lstStyle/>
        <a:p>
          <a:endParaRPr lang="ja-JP" altLang="en-US"/>
        </a:p>
      </dgm:t>
    </dgm:pt>
    <dgm:pt modelId="{DC03AB11-CEAB-4652-B638-2668B2402345}" type="sibTrans" cxnId="{A170FB91-D503-4EBD-B837-A634F86F1D03}">
      <dgm:prSet/>
      <dgm:spPr/>
      <dgm:t>
        <a:bodyPr/>
        <a:lstStyle/>
        <a:p>
          <a:endParaRPr lang="ja-JP" altLang="en-US"/>
        </a:p>
      </dgm:t>
    </dgm:pt>
    <dgm:pt modelId="{AE2D80FC-4D8D-4176-A0A5-CAC907F50779}" type="pres">
      <dgm:prSet presAssocID="{517C8E11-CBEC-4D0D-A1A5-7B2B2B436040}" presName="cycle" presStyleCnt="0">
        <dgm:presLayoutVars>
          <dgm:dir/>
          <dgm:resizeHandles val="exact"/>
        </dgm:presLayoutVars>
      </dgm:prSet>
      <dgm:spPr/>
    </dgm:pt>
    <dgm:pt modelId="{1BE2996E-CDCB-4C6E-A015-E38253284BB3}" type="pres">
      <dgm:prSet presAssocID="{60A7FDF4-D3B3-4687-90EB-86D9708FD7D8}" presName="node" presStyleLbl="node1" presStyleIdx="0" presStyleCnt="6" custScaleX="105263" custScaleY="10526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9E772127-7B2B-4C7A-BA4A-151A13B389F8}" type="pres">
      <dgm:prSet presAssocID="{8842BA56-BA9E-4ADA-BB31-11050B32680B}" presName="sibTrans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7327AF1A-7903-4926-B6E2-47414D2AE69C}" type="pres">
      <dgm:prSet presAssocID="{8842BA56-BA9E-4ADA-BB31-11050B32680B}" presName="connectorText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18D14DC6-5186-4E10-A4E7-24A3668BAD71}" type="pres">
      <dgm:prSet presAssocID="{31C514BF-031E-403F-9FE7-58E6A60D852C}" presName="node" presStyleLbl="node1" presStyleIdx="1" presStyleCnt="6" custScaleX="108991" custScaleY="108991" custRadScaleRad="114297" custRadScaleInc="1352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318433E-835C-4243-9CCD-12025E46A9DD}" type="pres">
      <dgm:prSet presAssocID="{5F9EE10B-3E05-4D7B-A3FD-9CEF52A76644}" presName="sibTrans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6C3017A2-997D-4BD7-A4DD-AB774586891B}" type="pres">
      <dgm:prSet presAssocID="{5F9EE10B-3E05-4D7B-A3FD-9CEF52A76644}" presName="connectorText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9F00228C-0D46-47A4-B7F3-0FD7F9F89E33}" type="pres">
      <dgm:prSet presAssocID="{7EFDB3CB-B828-482D-942C-C081B3B61363}" presName="node" presStyleLbl="node1" presStyleIdx="2" presStyleCnt="6" custRadScaleRad="115117" custRadScaleInc="-141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3A459ECA-6B53-4697-A9B7-856713EB7DAE}" type="pres">
      <dgm:prSet presAssocID="{24C82B8D-E384-4933-85C7-50B03ACB04D9}" presName="sibTrans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2BC4BF1E-8300-473C-AD75-861F9A3B161E}" type="pres">
      <dgm:prSet presAssocID="{24C82B8D-E384-4933-85C7-50B03ACB04D9}" presName="connectorText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963B6954-978C-4B1A-92D7-66C4327508F2}" type="pres">
      <dgm:prSet presAssocID="{DD5E5880-AE31-475D-9EE0-F3CA570CDA0C}" presName="node" presStyleLbl="node1" presStyleIdx="3" presStyleCnt="6" custScaleX="103010" custScaleY="103010" custRadScaleRad="9668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D2B36BA6-08C3-4734-B72B-DD7ED7D873A8}" type="pres">
      <dgm:prSet presAssocID="{50ED1F96-2B48-435F-9153-43674FCA2F2C}" presName="sibTrans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ACD3A003-A5D4-4ACE-96AD-5E2D680092DE}" type="pres">
      <dgm:prSet presAssocID="{50ED1F96-2B48-435F-9153-43674FCA2F2C}" presName="connectorText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0822BD70-137C-4E50-AF3B-698A778853CA}" type="pres">
      <dgm:prSet presAssocID="{413F41C5-4DF2-46DD-86E8-73438BFBB327}" presName="node" presStyleLbl="node1" presStyleIdx="4" presStyleCnt="6" custScaleX="103229" custScaleY="103229" custRadScaleRad="113738" custRadScaleInc="1306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19B03A4-E8F7-4714-AE70-FB87219524DE}" type="pres">
      <dgm:prSet presAssocID="{1CAF5042-F200-4155-BBB4-AC8ABBF4F7F7}" presName="sibTrans" presStyleLbl="sibTrans2D1" presStyleIdx="4" presStyleCnt="6" custAng="21570053"/>
      <dgm:spPr/>
      <dgm:t>
        <a:bodyPr/>
        <a:lstStyle/>
        <a:p>
          <a:endParaRPr kumimoji="1" lang="ja-JP" altLang="en-US"/>
        </a:p>
      </dgm:t>
    </dgm:pt>
    <dgm:pt modelId="{213446CB-9BE5-4932-97CC-354A6686A8C7}" type="pres">
      <dgm:prSet presAssocID="{1CAF5042-F200-4155-BBB4-AC8ABBF4F7F7}" presName="connectorText" presStyleLbl="sibTrans2D1" presStyleIdx="4" presStyleCnt="6"/>
      <dgm:spPr/>
      <dgm:t>
        <a:bodyPr/>
        <a:lstStyle/>
        <a:p>
          <a:endParaRPr kumimoji="1" lang="ja-JP" altLang="en-US"/>
        </a:p>
      </dgm:t>
    </dgm:pt>
    <dgm:pt modelId="{D5534CB1-8721-4B4B-AECA-5021661D3A70}" type="pres">
      <dgm:prSet presAssocID="{E00252B3-9F21-4425-98F9-29572FAAEC51}" presName="node" presStyleLbl="node1" presStyleIdx="5" presStyleCnt="6" custRadScaleRad="112506" custRadScaleInc="-140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C0887FB7-A65F-48BB-AC54-7C92227EBE21}" type="pres">
      <dgm:prSet presAssocID="{DC03AB11-CEAB-4652-B638-2668B2402345}" presName="sibTrans" presStyleLbl="sibTrans2D1" presStyleIdx="5" presStyleCnt="6"/>
      <dgm:spPr/>
      <dgm:t>
        <a:bodyPr/>
        <a:lstStyle/>
        <a:p>
          <a:endParaRPr kumimoji="1" lang="ja-JP" altLang="en-US"/>
        </a:p>
      </dgm:t>
    </dgm:pt>
    <dgm:pt modelId="{AE702DD7-C0EF-4265-99C3-B866CEEF5D50}" type="pres">
      <dgm:prSet presAssocID="{DC03AB11-CEAB-4652-B638-2668B2402345}" presName="connectorText" presStyleLbl="sibTrans2D1" presStyleIdx="5" presStyleCnt="6"/>
      <dgm:spPr/>
      <dgm:t>
        <a:bodyPr/>
        <a:lstStyle/>
        <a:p>
          <a:endParaRPr kumimoji="1" lang="ja-JP" altLang="en-US"/>
        </a:p>
      </dgm:t>
    </dgm:pt>
  </dgm:ptLst>
  <dgm:cxnLst>
    <dgm:cxn modelId="{3BACAB20-0F93-41E1-97DD-3280EDEFDF5A}" type="presOf" srcId="{50ED1F96-2B48-435F-9153-43674FCA2F2C}" destId="{D2B36BA6-08C3-4734-B72B-DD7ED7D873A8}" srcOrd="0" destOrd="0" presId="urn:microsoft.com/office/officeart/2005/8/layout/cycle2"/>
    <dgm:cxn modelId="{9EF49A47-4DC5-478F-A54A-374E766D5DAB}" type="presOf" srcId="{1CAF5042-F200-4155-BBB4-AC8ABBF4F7F7}" destId="{213446CB-9BE5-4932-97CC-354A6686A8C7}" srcOrd="1" destOrd="0" presId="urn:microsoft.com/office/officeart/2005/8/layout/cycle2"/>
    <dgm:cxn modelId="{B7E6D30B-5C71-4894-858D-D4CEA906B90D}" type="presOf" srcId="{DC03AB11-CEAB-4652-B638-2668B2402345}" destId="{C0887FB7-A65F-48BB-AC54-7C92227EBE21}" srcOrd="0" destOrd="0" presId="urn:microsoft.com/office/officeart/2005/8/layout/cycle2"/>
    <dgm:cxn modelId="{5DD997C3-B9A9-4627-8BF2-B93DD62189DA}" type="presOf" srcId="{E00252B3-9F21-4425-98F9-29572FAAEC51}" destId="{D5534CB1-8721-4B4B-AECA-5021661D3A70}" srcOrd="0" destOrd="0" presId="urn:microsoft.com/office/officeart/2005/8/layout/cycle2"/>
    <dgm:cxn modelId="{9B8E07E6-8EC9-417C-AA7D-70A93FCD119E}" type="presOf" srcId="{8842BA56-BA9E-4ADA-BB31-11050B32680B}" destId="{9E772127-7B2B-4C7A-BA4A-151A13B389F8}" srcOrd="0" destOrd="0" presId="urn:microsoft.com/office/officeart/2005/8/layout/cycle2"/>
    <dgm:cxn modelId="{1D573C2C-B108-4028-8473-152B44F919FD}" type="presOf" srcId="{5F9EE10B-3E05-4D7B-A3FD-9CEF52A76644}" destId="{6C3017A2-997D-4BD7-A4DD-AB774586891B}" srcOrd="1" destOrd="0" presId="urn:microsoft.com/office/officeart/2005/8/layout/cycle2"/>
    <dgm:cxn modelId="{FEB31A07-73BA-48E7-9F1F-CD6A7804271C}" type="presOf" srcId="{50ED1F96-2B48-435F-9153-43674FCA2F2C}" destId="{ACD3A003-A5D4-4ACE-96AD-5E2D680092DE}" srcOrd="1" destOrd="0" presId="urn:microsoft.com/office/officeart/2005/8/layout/cycle2"/>
    <dgm:cxn modelId="{D1B89C4D-0856-4B40-93F9-90E7395A7823}" srcId="{517C8E11-CBEC-4D0D-A1A5-7B2B2B436040}" destId="{413F41C5-4DF2-46DD-86E8-73438BFBB327}" srcOrd="4" destOrd="0" parTransId="{A2C78506-623D-4335-A5B2-643E7804DDC0}" sibTransId="{1CAF5042-F200-4155-BBB4-AC8ABBF4F7F7}"/>
    <dgm:cxn modelId="{28B551B6-263A-4BC1-854C-58DC5B6D0F64}" srcId="{517C8E11-CBEC-4D0D-A1A5-7B2B2B436040}" destId="{60A7FDF4-D3B3-4687-90EB-86D9708FD7D8}" srcOrd="0" destOrd="0" parTransId="{5454B3D9-13A9-4410-AD5D-B169607F02FA}" sibTransId="{8842BA56-BA9E-4ADA-BB31-11050B32680B}"/>
    <dgm:cxn modelId="{8BCAA8DD-B7CB-42C9-A6EC-D1CD358E52FE}" type="presOf" srcId="{31C514BF-031E-403F-9FE7-58E6A60D852C}" destId="{18D14DC6-5186-4E10-A4E7-24A3668BAD71}" srcOrd="0" destOrd="0" presId="urn:microsoft.com/office/officeart/2005/8/layout/cycle2"/>
    <dgm:cxn modelId="{8F81C294-C410-4D82-90CB-464DEDB2D8A6}" srcId="{517C8E11-CBEC-4D0D-A1A5-7B2B2B436040}" destId="{DD5E5880-AE31-475D-9EE0-F3CA570CDA0C}" srcOrd="3" destOrd="0" parTransId="{E18DD3CA-E5D2-4156-8FEA-2006A184EF14}" sibTransId="{50ED1F96-2B48-435F-9153-43674FCA2F2C}"/>
    <dgm:cxn modelId="{8CBAC553-5686-498D-8E8E-88BD09B175E4}" type="presOf" srcId="{24C82B8D-E384-4933-85C7-50B03ACB04D9}" destId="{2BC4BF1E-8300-473C-AD75-861F9A3B161E}" srcOrd="1" destOrd="0" presId="urn:microsoft.com/office/officeart/2005/8/layout/cycle2"/>
    <dgm:cxn modelId="{ECBF8649-48B9-4FB9-A8C1-36C69714BE82}" type="presOf" srcId="{60A7FDF4-D3B3-4687-90EB-86D9708FD7D8}" destId="{1BE2996E-CDCB-4C6E-A015-E38253284BB3}" srcOrd="0" destOrd="0" presId="urn:microsoft.com/office/officeart/2005/8/layout/cycle2"/>
    <dgm:cxn modelId="{6D79D218-2345-4443-9E3D-EB591529E6CE}" type="presOf" srcId="{517C8E11-CBEC-4D0D-A1A5-7B2B2B436040}" destId="{AE2D80FC-4D8D-4176-A0A5-CAC907F50779}" srcOrd="0" destOrd="0" presId="urn:microsoft.com/office/officeart/2005/8/layout/cycle2"/>
    <dgm:cxn modelId="{7524B7B4-5F64-40F8-B6BD-DF3C9C19EB8E}" type="presOf" srcId="{DD5E5880-AE31-475D-9EE0-F3CA570CDA0C}" destId="{963B6954-978C-4B1A-92D7-66C4327508F2}" srcOrd="0" destOrd="0" presId="urn:microsoft.com/office/officeart/2005/8/layout/cycle2"/>
    <dgm:cxn modelId="{B9CC2665-BE04-4B46-AC12-5C25DDA6F1FE}" type="presOf" srcId="{24C82B8D-E384-4933-85C7-50B03ACB04D9}" destId="{3A459ECA-6B53-4697-A9B7-856713EB7DAE}" srcOrd="0" destOrd="0" presId="urn:microsoft.com/office/officeart/2005/8/layout/cycle2"/>
    <dgm:cxn modelId="{CE229242-6E21-4C8C-A3E0-EB98C4FC7623}" type="presOf" srcId="{413F41C5-4DF2-46DD-86E8-73438BFBB327}" destId="{0822BD70-137C-4E50-AF3B-698A778853CA}" srcOrd="0" destOrd="0" presId="urn:microsoft.com/office/officeart/2005/8/layout/cycle2"/>
    <dgm:cxn modelId="{43399EEF-0244-49E7-9C32-E409A9075E5D}" type="presOf" srcId="{1CAF5042-F200-4155-BBB4-AC8ABBF4F7F7}" destId="{719B03A4-E8F7-4714-AE70-FB87219524DE}" srcOrd="0" destOrd="0" presId="urn:microsoft.com/office/officeart/2005/8/layout/cycle2"/>
    <dgm:cxn modelId="{CB916675-0D44-4255-A6ED-CFAF81362E8F}" type="presOf" srcId="{DC03AB11-CEAB-4652-B638-2668B2402345}" destId="{AE702DD7-C0EF-4265-99C3-B866CEEF5D50}" srcOrd="1" destOrd="0" presId="urn:microsoft.com/office/officeart/2005/8/layout/cycle2"/>
    <dgm:cxn modelId="{D5B40AF7-D742-4E98-86AA-8334C924A6A7}" type="presOf" srcId="{8842BA56-BA9E-4ADA-BB31-11050B32680B}" destId="{7327AF1A-7903-4926-B6E2-47414D2AE69C}" srcOrd="1" destOrd="0" presId="urn:microsoft.com/office/officeart/2005/8/layout/cycle2"/>
    <dgm:cxn modelId="{0B68D99A-206F-4048-AA26-40476EB262E7}" srcId="{517C8E11-CBEC-4D0D-A1A5-7B2B2B436040}" destId="{31C514BF-031E-403F-9FE7-58E6A60D852C}" srcOrd="1" destOrd="0" parTransId="{6342EDD3-F779-4DFE-BE2E-82BC67A60218}" sibTransId="{5F9EE10B-3E05-4D7B-A3FD-9CEF52A76644}"/>
    <dgm:cxn modelId="{A07BD08F-00AB-4ABB-A84A-81431A3E9A14}" type="presOf" srcId="{5F9EE10B-3E05-4D7B-A3FD-9CEF52A76644}" destId="{7318433E-835C-4243-9CCD-12025E46A9DD}" srcOrd="0" destOrd="0" presId="urn:microsoft.com/office/officeart/2005/8/layout/cycle2"/>
    <dgm:cxn modelId="{A170FB91-D503-4EBD-B837-A634F86F1D03}" srcId="{517C8E11-CBEC-4D0D-A1A5-7B2B2B436040}" destId="{E00252B3-9F21-4425-98F9-29572FAAEC51}" srcOrd="5" destOrd="0" parTransId="{6DCC31C3-688E-40E7-9FED-F3F25B9EC948}" sibTransId="{DC03AB11-CEAB-4652-B638-2668B2402345}"/>
    <dgm:cxn modelId="{77F991EA-169E-4AE0-AC56-709018EF7462}" srcId="{517C8E11-CBEC-4D0D-A1A5-7B2B2B436040}" destId="{7EFDB3CB-B828-482D-942C-C081B3B61363}" srcOrd="2" destOrd="0" parTransId="{49886155-311D-4028-905E-A9222C26B524}" sibTransId="{24C82B8D-E384-4933-85C7-50B03ACB04D9}"/>
    <dgm:cxn modelId="{FA418189-AB78-48C2-9C05-4ABE3D5F2F96}" type="presOf" srcId="{7EFDB3CB-B828-482D-942C-C081B3B61363}" destId="{9F00228C-0D46-47A4-B7F3-0FD7F9F89E33}" srcOrd="0" destOrd="0" presId="urn:microsoft.com/office/officeart/2005/8/layout/cycle2"/>
    <dgm:cxn modelId="{3200ED39-F5FB-4013-B6F7-BF26F6202AC0}" type="presParOf" srcId="{AE2D80FC-4D8D-4176-A0A5-CAC907F50779}" destId="{1BE2996E-CDCB-4C6E-A015-E38253284BB3}" srcOrd="0" destOrd="0" presId="urn:microsoft.com/office/officeart/2005/8/layout/cycle2"/>
    <dgm:cxn modelId="{6E949D4F-5F2C-4AD8-BCC6-0FB96B4ED99A}" type="presParOf" srcId="{AE2D80FC-4D8D-4176-A0A5-CAC907F50779}" destId="{9E772127-7B2B-4C7A-BA4A-151A13B389F8}" srcOrd="1" destOrd="0" presId="urn:microsoft.com/office/officeart/2005/8/layout/cycle2"/>
    <dgm:cxn modelId="{28ED5F99-50CE-4063-8D45-F9409EB52F89}" type="presParOf" srcId="{9E772127-7B2B-4C7A-BA4A-151A13B389F8}" destId="{7327AF1A-7903-4926-B6E2-47414D2AE69C}" srcOrd="0" destOrd="0" presId="urn:microsoft.com/office/officeart/2005/8/layout/cycle2"/>
    <dgm:cxn modelId="{5F40452C-BF84-4A0F-88B5-030E68CE96CD}" type="presParOf" srcId="{AE2D80FC-4D8D-4176-A0A5-CAC907F50779}" destId="{18D14DC6-5186-4E10-A4E7-24A3668BAD71}" srcOrd="2" destOrd="0" presId="urn:microsoft.com/office/officeart/2005/8/layout/cycle2"/>
    <dgm:cxn modelId="{9997F6E0-2E7E-4819-813D-482505CBF25D}" type="presParOf" srcId="{AE2D80FC-4D8D-4176-A0A5-CAC907F50779}" destId="{7318433E-835C-4243-9CCD-12025E46A9DD}" srcOrd="3" destOrd="0" presId="urn:microsoft.com/office/officeart/2005/8/layout/cycle2"/>
    <dgm:cxn modelId="{58EAC18C-78CA-43FE-AAA0-1EB88470C6A9}" type="presParOf" srcId="{7318433E-835C-4243-9CCD-12025E46A9DD}" destId="{6C3017A2-997D-4BD7-A4DD-AB774586891B}" srcOrd="0" destOrd="0" presId="urn:microsoft.com/office/officeart/2005/8/layout/cycle2"/>
    <dgm:cxn modelId="{4B2C5E6E-7DC1-4F13-960F-E70B2085E796}" type="presParOf" srcId="{AE2D80FC-4D8D-4176-A0A5-CAC907F50779}" destId="{9F00228C-0D46-47A4-B7F3-0FD7F9F89E33}" srcOrd="4" destOrd="0" presId="urn:microsoft.com/office/officeart/2005/8/layout/cycle2"/>
    <dgm:cxn modelId="{0B44A95E-E6F0-431C-AC9B-C0DD1201E118}" type="presParOf" srcId="{AE2D80FC-4D8D-4176-A0A5-CAC907F50779}" destId="{3A459ECA-6B53-4697-A9B7-856713EB7DAE}" srcOrd="5" destOrd="0" presId="urn:microsoft.com/office/officeart/2005/8/layout/cycle2"/>
    <dgm:cxn modelId="{EA786DBE-D133-4D64-8099-38225B235289}" type="presParOf" srcId="{3A459ECA-6B53-4697-A9B7-856713EB7DAE}" destId="{2BC4BF1E-8300-473C-AD75-861F9A3B161E}" srcOrd="0" destOrd="0" presId="urn:microsoft.com/office/officeart/2005/8/layout/cycle2"/>
    <dgm:cxn modelId="{9BA9581A-C985-42E8-AC4A-853CA52E9A42}" type="presParOf" srcId="{AE2D80FC-4D8D-4176-A0A5-CAC907F50779}" destId="{963B6954-978C-4B1A-92D7-66C4327508F2}" srcOrd="6" destOrd="0" presId="urn:microsoft.com/office/officeart/2005/8/layout/cycle2"/>
    <dgm:cxn modelId="{DD344CA8-62F1-4A5E-A68B-7D046674C518}" type="presParOf" srcId="{AE2D80FC-4D8D-4176-A0A5-CAC907F50779}" destId="{D2B36BA6-08C3-4734-B72B-DD7ED7D873A8}" srcOrd="7" destOrd="0" presId="urn:microsoft.com/office/officeart/2005/8/layout/cycle2"/>
    <dgm:cxn modelId="{56F9DFB5-2C0B-4D43-ACDD-A649FD61A86F}" type="presParOf" srcId="{D2B36BA6-08C3-4734-B72B-DD7ED7D873A8}" destId="{ACD3A003-A5D4-4ACE-96AD-5E2D680092DE}" srcOrd="0" destOrd="0" presId="urn:microsoft.com/office/officeart/2005/8/layout/cycle2"/>
    <dgm:cxn modelId="{DBA0073F-435B-4BCB-87B6-9D34993D9A93}" type="presParOf" srcId="{AE2D80FC-4D8D-4176-A0A5-CAC907F50779}" destId="{0822BD70-137C-4E50-AF3B-698A778853CA}" srcOrd="8" destOrd="0" presId="urn:microsoft.com/office/officeart/2005/8/layout/cycle2"/>
    <dgm:cxn modelId="{6662ED91-BB2E-47D2-99AA-9D3E6C621851}" type="presParOf" srcId="{AE2D80FC-4D8D-4176-A0A5-CAC907F50779}" destId="{719B03A4-E8F7-4714-AE70-FB87219524DE}" srcOrd="9" destOrd="0" presId="urn:microsoft.com/office/officeart/2005/8/layout/cycle2"/>
    <dgm:cxn modelId="{4DE68CFB-EC36-49F2-84FC-368B332DFFF5}" type="presParOf" srcId="{719B03A4-E8F7-4714-AE70-FB87219524DE}" destId="{213446CB-9BE5-4932-97CC-354A6686A8C7}" srcOrd="0" destOrd="0" presId="urn:microsoft.com/office/officeart/2005/8/layout/cycle2"/>
    <dgm:cxn modelId="{87C1EC7F-7179-4BFD-B99C-B6FB5A06DB41}" type="presParOf" srcId="{AE2D80FC-4D8D-4176-A0A5-CAC907F50779}" destId="{D5534CB1-8721-4B4B-AECA-5021661D3A70}" srcOrd="10" destOrd="0" presId="urn:microsoft.com/office/officeart/2005/8/layout/cycle2"/>
    <dgm:cxn modelId="{A013027E-9F78-45EE-8988-14CB46A813D8}" type="presParOf" srcId="{AE2D80FC-4D8D-4176-A0A5-CAC907F50779}" destId="{C0887FB7-A65F-48BB-AC54-7C92227EBE21}" srcOrd="11" destOrd="0" presId="urn:microsoft.com/office/officeart/2005/8/layout/cycle2"/>
    <dgm:cxn modelId="{8E061B52-F2B6-4100-8771-E77779BB978A}" type="presParOf" srcId="{C0887FB7-A65F-48BB-AC54-7C92227EBE21}" destId="{AE702DD7-C0EF-4265-99C3-B866CEEF5D50}" srcOrd="0" destOrd="0" presId="urn:microsoft.com/office/officeart/2005/8/layout/cycle2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F284382-1F85-4293-9682-A891097AAD80}" type="doc">
      <dgm:prSet loTypeId="urn:microsoft.com/office/officeart/2005/8/layout/radial4" loCatId="relationship" qsTypeId="urn:microsoft.com/office/officeart/2005/8/quickstyle/3d1" qsCatId="3D" csTypeId="urn:microsoft.com/office/officeart/2005/8/colors/colorful2" csCatId="colorful" phldr="1"/>
      <dgm:spPr>
        <a:scene3d>
          <a:camera prst="orthographicFront"/>
          <a:lightRig rig="threePt" dir="t"/>
        </a:scene3d>
      </dgm:spPr>
      <dgm:t>
        <a:bodyPr/>
        <a:lstStyle/>
        <a:p>
          <a:endParaRPr kumimoji="1" lang="ja-JP" altLang="en-US"/>
        </a:p>
      </dgm:t>
    </dgm:pt>
    <dgm:pt modelId="{6C4C08E5-7239-4398-A21E-32551CE4164C}">
      <dgm:prSet phldrT="[Text]"/>
      <dgm:spPr>
        <a:sp3d prstMaterial="metal">
          <a:bevelT w="120900" h="88900" prst="slope"/>
          <a:bevelB w="88900" h="31750" prst="angle"/>
        </a:sp3d>
      </dgm:spPr>
      <dgm:t>
        <a:bodyPr/>
        <a:lstStyle/>
        <a:p>
          <a:r>
            <a:rPr kumimoji="1" lang="en-US" altLang="ja-JP" dirty="0" err="1" smtClean="0">
              <a:latin typeface="Optima" pitchFamily="34" charset="0"/>
            </a:rPr>
            <a:t>Tuple</a:t>
          </a:r>
          <a:endParaRPr kumimoji="1" lang="ja-JP" altLang="en-US">
            <a:latin typeface="Optima" pitchFamily="34" charset="0"/>
          </a:endParaRPr>
        </a:p>
      </dgm:t>
    </dgm:pt>
    <dgm:pt modelId="{77B5477D-4702-4496-A7B5-CC175B1C4B56}" type="parTrans" cxnId="{9DD1A857-3243-4223-82F7-BCA64E3C20B4}">
      <dgm:prSet/>
      <dgm:spPr/>
      <dgm:t>
        <a:bodyPr/>
        <a:lstStyle/>
        <a:p>
          <a:endParaRPr kumimoji="1" lang="ja-JP" altLang="en-US"/>
        </a:p>
      </dgm:t>
    </dgm:pt>
    <dgm:pt modelId="{C0ACD5B1-55A8-48C9-AF34-6006220BED56}" type="sibTrans" cxnId="{9DD1A857-3243-4223-82F7-BCA64E3C20B4}">
      <dgm:prSet/>
      <dgm:spPr/>
      <dgm:t>
        <a:bodyPr/>
        <a:lstStyle/>
        <a:p>
          <a:endParaRPr kumimoji="1" lang="ja-JP" altLang="en-US"/>
        </a:p>
      </dgm:t>
    </dgm:pt>
    <dgm:pt modelId="{68B2B762-1939-4FB1-9C9E-0F011F43A447}">
      <dgm:prSet phldrT="[Text]"/>
      <dgm:spPr>
        <a:sp3d prstMaterial="metal">
          <a:bevelT w="120900" h="88900" prst="slope"/>
          <a:bevelB w="88900" h="31750" prst="angle"/>
        </a:sp3d>
      </dgm:spPr>
      <dgm:t>
        <a:bodyPr/>
        <a:lstStyle/>
        <a:p>
          <a:r>
            <a:rPr kumimoji="1" lang="en-US" altLang="ja-JP" dirty="0" smtClean="0">
              <a:latin typeface="Optima" pitchFamily="34" charset="0"/>
            </a:rPr>
            <a:t>Cause</a:t>
          </a:r>
          <a:endParaRPr kumimoji="1" lang="ja-JP" altLang="en-US">
            <a:latin typeface="Optima" pitchFamily="34" charset="0"/>
          </a:endParaRPr>
        </a:p>
      </dgm:t>
    </dgm:pt>
    <dgm:pt modelId="{6B7E7D7A-8F17-47B5-A3D9-666573181937}" type="parTrans" cxnId="{223B3C83-A7CE-4784-BF78-6D673D5C7538}">
      <dgm:prSet/>
      <dgm:spPr>
        <a:sp3d z="-190500" prstMaterial="metal">
          <a:bevelT w="50800" h="50800" prst="slope"/>
          <a:bevelB w="25400" h="25400" prst="angle"/>
        </a:sp3d>
      </dgm:spPr>
      <dgm:t>
        <a:bodyPr/>
        <a:lstStyle/>
        <a:p>
          <a:endParaRPr kumimoji="1" lang="ja-JP" altLang="en-US"/>
        </a:p>
      </dgm:t>
    </dgm:pt>
    <dgm:pt modelId="{EFD4C28E-77B8-4656-994F-D5ECE9D1EAFC}" type="sibTrans" cxnId="{223B3C83-A7CE-4784-BF78-6D673D5C7538}">
      <dgm:prSet/>
      <dgm:spPr/>
      <dgm:t>
        <a:bodyPr/>
        <a:lstStyle/>
        <a:p>
          <a:endParaRPr kumimoji="1" lang="ja-JP" altLang="en-US"/>
        </a:p>
      </dgm:t>
    </dgm:pt>
    <dgm:pt modelId="{CE78EDF0-71F5-406D-97B9-8FB236133F17}">
      <dgm:prSet phldrT="[Text]"/>
      <dgm:spPr>
        <a:sp3d prstMaterial="metal">
          <a:bevelT w="120900" h="88900" prst="slope"/>
          <a:bevelB w="88900" h="31750" prst="angle"/>
        </a:sp3d>
      </dgm:spPr>
      <dgm:t>
        <a:bodyPr/>
        <a:lstStyle/>
        <a:p>
          <a:r>
            <a:rPr kumimoji="1" lang="en-US" altLang="ja-JP" b="0" dirty="0" smtClean="0">
              <a:latin typeface="Optima" pitchFamily="34" charset="0"/>
            </a:rPr>
            <a:t>Verb</a:t>
          </a:r>
          <a:endParaRPr kumimoji="1" lang="ja-JP" altLang="en-US" b="0">
            <a:latin typeface="Optima" pitchFamily="34" charset="0"/>
          </a:endParaRPr>
        </a:p>
      </dgm:t>
    </dgm:pt>
    <dgm:pt modelId="{8EFFE241-1F54-4E02-9ABF-4927FFDE48F6}" type="parTrans" cxnId="{BBAD82F4-1BA8-41D5-AE12-D5F063EDD8E7}">
      <dgm:prSet/>
      <dgm:spPr>
        <a:sp3d z="-190500" prstMaterial="metal">
          <a:bevelT w="50800" h="50800" prst="slope"/>
          <a:bevelB w="25400" h="25400" prst="angle"/>
        </a:sp3d>
      </dgm:spPr>
      <dgm:t>
        <a:bodyPr/>
        <a:lstStyle/>
        <a:p>
          <a:endParaRPr kumimoji="1" lang="ja-JP" altLang="en-US"/>
        </a:p>
      </dgm:t>
    </dgm:pt>
    <dgm:pt modelId="{EC218660-24A1-425D-B0D9-CC2A753CE9E5}" type="sibTrans" cxnId="{BBAD82F4-1BA8-41D5-AE12-D5F063EDD8E7}">
      <dgm:prSet/>
      <dgm:spPr/>
      <dgm:t>
        <a:bodyPr/>
        <a:lstStyle/>
        <a:p>
          <a:endParaRPr kumimoji="1" lang="ja-JP" altLang="en-US"/>
        </a:p>
      </dgm:t>
    </dgm:pt>
    <dgm:pt modelId="{B4044CAA-A6E4-4DBF-BAC9-DFD6642582B1}">
      <dgm:prSet phldrT="[Text]"/>
      <dgm:spPr>
        <a:sp3d prstMaterial="metal">
          <a:bevelT w="120900" h="88900" prst="slope"/>
          <a:bevelB w="88900" h="31750" prst="angle"/>
        </a:sp3d>
      </dgm:spPr>
      <dgm:t>
        <a:bodyPr/>
        <a:lstStyle/>
        <a:p>
          <a:r>
            <a:rPr kumimoji="1" lang="en-US" altLang="ja-JP" dirty="0" smtClean="0">
              <a:latin typeface="Optima" pitchFamily="34" charset="0"/>
            </a:rPr>
            <a:t>Effect</a:t>
          </a:r>
          <a:endParaRPr kumimoji="1" lang="ja-JP" altLang="en-US">
            <a:latin typeface="Optima" pitchFamily="34" charset="0"/>
          </a:endParaRPr>
        </a:p>
      </dgm:t>
    </dgm:pt>
    <dgm:pt modelId="{7379EFF4-0B5C-49BF-BD5A-D0B08CF2934B}" type="parTrans" cxnId="{F30EAE19-C89E-4B72-8670-A75E28C740D6}">
      <dgm:prSet/>
      <dgm:spPr>
        <a:sp3d z="-190500" prstMaterial="metal">
          <a:bevelT w="50800" h="50800" prst="slope"/>
          <a:bevelB w="25400" h="25400" prst="angle"/>
        </a:sp3d>
      </dgm:spPr>
      <dgm:t>
        <a:bodyPr/>
        <a:lstStyle/>
        <a:p>
          <a:endParaRPr kumimoji="1" lang="ja-JP" altLang="en-US"/>
        </a:p>
      </dgm:t>
    </dgm:pt>
    <dgm:pt modelId="{4C8A1386-2274-4D48-8F44-4A8068EE66BE}" type="sibTrans" cxnId="{F30EAE19-C89E-4B72-8670-A75E28C740D6}">
      <dgm:prSet/>
      <dgm:spPr/>
      <dgm:t>
        <a:bodyPr/>
        <a:lstStyle/>
        <a:p>
          <a:endParaRPr kumimoji="1" lang="ja-JP" altLang="en-US"/>
        </a:p>
      </dgm:t>
    </dgm:pt>
    <dgm:pt modelId="{87FF15AB-2B34-4F0A-91B1-D4D15FB7DFF1}" type="pres">
      <dgm:prSet presAssocID="{EF284382-1F85-4293-9682-A891097AAD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F36BCF6-4ACC-4DA8-92E5-20C322F88FBF}" type="pres">
      <dgm:prSet presAssocID="{6C4C08E5-7239-4398-A21E-32551CE4164C}" presName="centerShape" presStyleLbl="node0" presStyleIdx="0" presStyleCnt="1"/>
      <dgm:spPr/>
      <dgm:t>
        <a:bodyPr/>
        <a:lstStyle/>
        <a:p>
          <a:endParaRPr kumimoji="1" lang="ja-JP" altLang="en-US"/>
        </a:p>
      </dgm:t>
    </dgm:pt>
    <dgm:pt modelId="{027CE204-ED91-4A6E-BCC8-2E518AE0FDE5}" type="pres">
      <dgm:prSet presAssocID="{6B7E7D7A-8F17-47B5-A3D9-666573181937}" presName="parTrans" presStyleLbl="bgSibTrans2D1" presStyleIdx="0" presStyleCnt="3"/>
      <dgm:spPr/>
      <dgm:t>
        <a:bodyPr/>
        <a:lstStyle/>
        <a:p>
          <a:endParaRPr kumimoji="1" lang="ja-JP" altLang="en-US"/>
        </a:p>
      </dgm:t>
    </dgm:pt>
    <dgm:pt modelId="{8407481D-3BFF-43D5-817C-B74EDE696E78}" type="pres">
      <dgm:prSet presAssocID="{68B2B762-1939-4FB1-9C9E-0F011F43A44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81285BF-F338-4FBC-8DD9-C06B117EFDCC}" type="pres">
      <dgm:prSet presAssocID="{8EFFE241-1F54-4E02-9ABF-4927FFDE48F6}" presName="parTrans" presStyleLbl="bgSibTrans2D1" presStyleIdx="1" presStyleCnt="3"/>
      <dgm:spPr/>
      <dgm:t>
        <a:bodyPr/>
        <a:lstStyle/>
        <a:p>
          <a:endParaRPr kumimoji="1" lang="ja-JP" altLang="en-US"/>
        </a:p>
      </dgm:t>
    </dgm:pt>
    <dgm:pt modelId="{2DE513A2-3AE0-4EFC-93BA-06845F68A805}" type="pres">
      <dgm:prSet presAssocID="{CE78EDF0-71F5-406D-97B9-8FB236133F1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772E304-70A9-4102-ADB0-C1981E5F9B4E}" type="pres">
      <dgm:prSet presAssocID="{7379EFF4-0B5C-49BF-BD5A-D0B08CF2934B}" presName="parTrans" presStyleLbl="bgSibTrans2D1" presStyleIdx="2" presStyleCnt="3"/>
      <dgm:spPr/>
      <dgm:t>
        <a:bodyPr/>
        <a:lstStyle/>
        <a:p>
          <a:endParaRPr kumimoji="1" lang="ja-JP" altLang="en-US"/>
        </a:p>
      </dgm:t>
    </dgm:pt>
    <dgm:pt modelId="{064C6FAE-3778-415B-8795-EE0C467F3054}" type="pres">
      <dgm:prSet presAssocID="{B4044CAA-A6E4-4DBF-BAC9-DFD6642582B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CBC147D5-9C00-437C-A1D3-AE15E7225B10}" type="presOf" srcId="{68B2B762-1939-4FB1-9C9E-0F011F43A447}" destId="{8407481D-3BFF-43D5-817C-B74EDE696E78}" srcOrd="0" destOrd="0" presId="urn:microsoft.com/office/officeart/2005/8/layout/radial4"/>
    <dgm:cxn modelId="{CAFC618D-888B-4C82-874D-3D56C52327FF}" type="presOf" srcId="{6B7E7D7A-8F17-47B5-A3D9-666573181937}" destId="{027CE204-ED91-4A6E-BCC8-2E518AE0FDE5}" srcOrd="0" destOrd="0" presId="urn:microsoft.com/office/officeart/2005/8/layout/radial4"/>
    <dgm:cxn modelId="{00A7F9DF-D087-4261-8473-28F6D869865B}" type="presOf" srcId="{EF284382-1F85-4293-9682-A891097AAD80}" destId="{87FF15AB-2B34-4F0A-91B1-D4D15FB7DFF1}" srcOrd="0" destOrd="0" presId="urn:microsoft.com/office/officeart/2005/8/layout/radial4"/>
    <dgm:cxn modelId="{F30EAE19-C89E-4B72-8670-A75E28C740D6}" srcId="{6C4C08E5-7239-4398-A21E-32551CE4164C}" destId="{B4044CAA-A6E4-4DBF-BAC9-DFD6642582B1}" srcOrd="2" destOrd="0" parTransId="{7379EFF4-0B5C-49BF-BD5A-D0B08CF2934B}" sibTransId="{4C8A1386-2274-4D48-8F44-4A8068EE66BE}"/>
    <dgm:cxn modelId="{223B3C83-A7CE-4784-BF78-6D673D5C7538}" srcId="{6C4C08E5-7239-4398-A21E-32551CE4164C}" destId="{68B2B762-1939-4FB1-9C9E-0F011F43A447}" srcOrd="0" destOrd="0" parTransId="{6B7E7D7A-8F17-47B5-A3D9-666573181937}" sibTransId="{EFD4C28E-77B8-4656-994F-D5ECE9D1EAFC}"/>
    <dgm:cxn modelId="{9AAC5A55-B512-4E5B-9181-3C9CB62746AE}" type="presOf" srcId="{7379EFF4-0B5C-49BF-BD5A-D0B08CF2934B}" destId="{B772E304-70A9-4102-ADB0-C1981E5F9B4E}" srcOrd="0" destOrd="0" presId="urn:microsoft.com/office/officeart/2005/8/layout/radial4"/>
    <dgm:cxn modelId="{CB5AB12E-2086-4869-9B34-99A9EF32982B}" type="presOf" srcId="{6C4C08E5-7239-4398-A21E-32551CE4164C}" destId="{6F36BCF6-4ACC-4DA8-92E5-20C322F88FBF}" srcOrd="0" destOrd="0" presId="urn:microsoft.com/office/officeart/2005/8/layout/radial4"/>
    <dgm:cxn modelId="{BEA7B8A8-E33F-4658-8F23-EA80F998795B}" type="presOf" srcId="{B4044CAA-A6E4-4DBF-BAC9-DFD6642582B1}" destId="{064C6FAE-3778-415B-8795-EE0C467F3054}" srcOrd="0" destOrd="0" presId="urn:microsoft.com/office/officeart/2005/8/layout/radial4"/>
    <dgm:cxn modelId="{BBAD82F4-1BA8-41D5-AE12-D5F063EDD8E7}" srcId="{6C4C08E5-7239-4398-A21E-32551CE4164C}" destId="{CE78EDF0-71F5-406D-97B9-8FB236133F17}" srcOrd="1" destOrd="0" parTransId="{8EFFE241-1F54-4E02-9ABF-4927FFDE48F6}" sibTransId="{EC218660-24A1-425D-B0D9-CC2A753CE9E5}"/>
    <dgm:cxn modelId="{9DD1A857-3243-4223-82F7-BCA64E3C20B4}" srcId="{EF284382-1F85-4293-9682-A891097AAD80}" destId="{6C4C08E5-7239-4398-A21E-32551CE4164C}" srcOrd="0" destOrd="0" parTransId="{77B5477D-4702-4496-A7B5-CC175B1C4B56}" sibTransId="{C0ACD5B1-55A8-48C9-AF34-6006220BED56}"/>
    <dgm:cxn modelId="{30127B21-3E8A-438C-B9ED-1C954182462F}" type="presOf" srcId="{8EFFE241-1F54-4E02-9ABF-4927FFDE48F6}" destId="{881285BF-F338-4FBC-8DD9-C06B117EFDCC}" srcOrd="0" destOrd="0" presId="urn:microsoft.com/office/officeart/2005/8/layout/radial4"/>
    <dgm:cxn modelId="{E1A68915-BB35-492B-8A7E-086AE44D153A}" type="presOf" srcId="{CE78EDF0-71F5-406D-97B9-8FB236133F17}" destId="{2DE513A2-3AE0-4EFC-93BA-06845F68A805}" srcOrd="0" destOrd="0" presId="urn:microsoft.com/office/officeart/2005/8/layout/radial4"/>
    <dgm:cxn modelId="{D344A393-AFF3-4E09-94BA-BDF838A18FAA}" type="presParOf" srcId="{87FF15AB-2B34-4F0A-91B1-D4D15FB7DFF1}" destId="{6F36BCF6-4ACC-4DA8-92E5-20C322F88FBF}" srcOrd="0" destOrd="0" presId="urn:microsoft.com/office/officeart/2005/8/layout/radial4"/>
    <dgm:cxn modelId="{F0D25454-A63C-4FFC-90D0-7839FAD5BE48}" type="presParOf" srcId="{87FF15AB-2B34-4F0A-91B1-D4D15FB7DFF1}" destId="{027CE204-ED91-4A6E-BCC8-2E518AE0FDE5}" srcOrd="1" destOrd="0" presId="urn:microsoft.com/office/officeart/2005/8/layout/radial4"/>
    <dgm:cxn modelId="{F20364FB-E06E-47C2-B166-BBC9B5D94876}" type="presParOf" srcId="{87FF15AB-2B34-4F0A-91B1-D4D15FB7DFF1}" destId="{8407481D-3BFF-43D5-817C-B74EDE696E78}" srcOrd="2" destOrd="0" presId="urn:microsoft.com/office/officeart/2005/8/layout/radial4"/>
    <dgm:cxn modelId="{CBD05663-356E-48CD-BB7E-6F6176C43324}" type="presParOf" srcId="{87FF15AB-2B34-4F0A-91B1-D4D15FB7DFF1}" destId="{881285BF-F338-4FBC-8DD9-C06B117EFDCC}" srcOrd="3" destOrd="0" presId="urn:microsoft.com/office/officeart/2005/8/layout/radial4"/>
    <dgm:cxn modelId="{A4D1C866-6B93-4781-A877-819ED751336B}" type="presParOf" srcId="{87FF15AB-2B34-4F0A-91B1-D4D15FB7DFF1}" destId="{2DE513A2-3AE0-4EFC-93BA-06845F68A805}" srcOrd="4" destOrd="0" presId="urn:microsoft.com/office/officeart/2005/8/layout/radial4"/>
    <dgm:cxn modelId="{995CF774-4E41-4134-9CA0-50AE6755D567}" type="presParOf" srcId="{87FF15AB-2B34-4F0A-91B1-D4D15FB7DFF1}" destId="{B772E304-70A9-4102-ADB0-C1981E5F9B4E}" srcOrd="5" destOrd="0" presId="urn:microsoft.com/office/officeart/2005/8/layout/radial4"/>
    <dgm:cxn modelId="{B0D7D6D4-CA35-43DB-9B07-68814C00BEB7}" type="presParOf" srcId="{87FF15AB-2B34-4F0A-91B1-D4D15FB7DFF1}" destId="{064C6FAE-3778-415B-8795-EE0C467F3054}" srcOrd="6" destOrd="0" presId="urn:microsoft.com/office/officeart/2005/8/layout/radial4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3472AE7-536B-4BB5-86DB-B8CCAF7F66E7}" type="doc">
      <dgm:prSet loTypeId="urn:microsoft.com/office/officeart/2005/8/layout/lProcess3" loCatId="process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kumimoji="1" lang="ja-JP" altLang="en-US"/>
        </a:p>
      </dgm:t>
    </dgm:pt>
    <dgm:pt modelId="{C893FCC9-D466-42AF-83E8-E365F1BBB184}">
      <dgm:prSet phldrT="[Text]"/>
      <dgm:spPr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kumimoji="1" lang="en-US" altLang="ja-JP" b="1" dirty="0" smtClean="0">
              <a:latin typeface="Optima" pitchFamily="34" charset="0"/>
            </a:rPr>
            <a:t>Strategy</a:t>
          </a:r>
          <a:endParaRPr kumimoji="1" lang="ja-JP" altLang="en-US" b="1">
            <a:latin typeface="Optima" pitchFamily="34" charset="0"/>
          </a:endParaRPr>
        </a:p>
      </dgm:t>
    </dgm:pt>
    <dgm:pt modelId="{91C35FC9-839F-4076-8FFE-C25F72AA6CEC}" type="parTrans" cxnId="{39046DA0-06C5-439E-8F1A-97DE93C7555D}">
      <dgm:prSet/>
      <dgm:spPr/>
      <dgm:t>
        <a:bodyPr/>
        <a:lstStyle/>
        <a:p>
          <a:endParaRPr kumimoji="1" lang="ja-JP" altLang="en-US"/>
        </a:p>
      </dgm:t>
    </dgm:pt>
    <dgm:pt modelId="{C86D724F-CA3F-499E-B596-123721B006CB}" type="sibTrans" cxnId="{39046DA0-06C5-439E-8F1A-97DE93C7555D}">
      <dgm:prSet/>
      <dgm:spPr/>
      <dgm:t>
        <a:bodyPr/>
        <a:lstStyle/>
        <a:p>
          <a:endParaRPr kumimoji="1" lang="ja-JP" altLang="en-US"/>
        </a:p>
      </dgm:t>
    </dgm:pt>
    <dgm:pt modelId="{D3920C8F-5383-4FD9-A913-7829CEDE3DAC}">
      <dgm:prSet phldrT="[Text]"/>
      <dgm:spPr>
        <a:ln>
          <a:solidFill>
            <a:schemeClr val="tx1">
              <a:alpha val="9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kumimoji="1" lang="en-US" altLang="ja-JP" b="1" dirty="0" smtClean="0">
              <a:latin typeface="Optima" pitchFamily="34" charset="0"/>
            </a:rPr>
            <a:t>Find Terms in Cause or Effect</a:t>
          </a:r>
          <a:endParaRPr kumimoji="1" lang="ja-JP" altLang="en-US" b="1">
            <a:latin typeface="Optima" pitchFamily="34" charset="0"/>
          </a:endParaRPr>
        </a:p>
      </dgm:t>
    </dgm:pt>
    <dgm:pt modelId="{FDCB561D-8B44-452A-8F25-E9BDB55700E4}" type="parTrans" cxnId="{BD8C0DA8-90F7-4438-8CFC-8F8A48F9B265}">
      <dgm:prSet/>
      <dgm:spPr/>
      <dgm:t>
        <a:bodyPr/>
        <a:lstStyle/>
        <a:p>
          <a:endParaRPr kumimoji="1" lang="ja-JP" altLang="en-US"/>
        </a:p>
      </dgm:t>
    </dgm:pt>
    <dgm:pt modelId="{E9959D79-4D5F-4193-9C00-CD7813D1368B}" type="sibTrans" cxnId="{BD8C0DA8-90F7-4438-8CFC-8F8A48F9B265}">
      <dgm:prSet/>
      <dgm:spPr/>
      <dgm:t>
        <a:bodyPr/>
        <a:lstStyle/>
        <a:p>
          <a:endParaRPr kumimoji="1" lang="ja-JP" altLang="en-US"/>
        </a:p>
      </dgm:t>
    </dgm:pt>
    <dgm:pt modelId="{DAE6ABA7-D92A-48DA-A63B-10CF0A1E1908}">
      <dgm:prSet/>
      <dgm:spPr>
        <a:ln>
          <a:solidFill>
            <a:schemeClr val="tx1">
              <a:alpha val="9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kumimoji="1" lang="en-US" altLang="ja-JP" b="1" dirty="0" smtClean="0">
              <a:latin typeface="Optima" pitchFamily="34" charset="0"/>
            </a:rPr>
            <a:t>Build n-grams where no Term</a:t>
          </a:r>
          <a:endParaRPr kumimoji="1" lang="ja-JP" altLang="en-US" b="1">
            <a:latin typeface="Optima" pitchFamily="34" charset="0"/>
          </a:endParaRPr>
        </a:p>
      </dgm:t>
    </dgm:pt>
    <dgm:pt modelId="{616B95C8-71E2-4C80-9E6D-F94604A1050E}" type="parTrans" cxnId="{F4EC93A7-1A04-4D6C-9860-AE63E983EA49}">
      <dgm:prSet/>
      <dgm:spPr/>
      <dgm:t>
        <a:bodyPr/>
        <a:lstStyle/>
        <a:p>
          <a:endParaRPr kumimoji="1" lang="ja-JP" altLang="en-US"/>
        </a:p>
      </dgm:t>
    </dgm:pt>
    <dgm:pt modelId="{4E773819-D5DA-4575-8E2C-21D575274397}" type="sibTrans" cxnId="{F4EC93A7-1A04-4D6C-9860-AE63E983EA49}">
      <dgm:prSet/>
      <dgm:spPr/>
      <dgm:t>
        <a:bodyPr/>
        <a:lstStyle/>
        <a:p>
          <a:endParaRPr kumimoji="1" lang="ja-JP" altLang="en-US"/>
        </a:p>
      </dgm:t>
    </dgm:pt>
    <dgm:pt modelId="{A1D2BDF2-689E-4413-8B68-6893A58710F8}" type="pres">
      <dgm:prSet presAssocID="{83472AE7-536B-4BB5-86DB-B8CCAF7F66E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38558A46-8AAF-4CAE-BACC-2D779DDE9EBF}" type="pres">
      <dgm:prSet presAssocID="{C893FCC9-D466-42AF-83E8-E365F1BBB184}" presName="horFlow" presStyleCnt="0"/>
      <dgm:spPr/>
    </dgm:pt>
    <dgm:pt modelId="{5B0F3A7E-9701-414E-89C7-98E662A1FFE6}" type="pres">
      <dgm:prSet presAssocID="{C893FCC9-D466-42AF-83E8-E365F1BBB184}" presName="bigChev" presStyleLbl="node1" presStyleIdx="0" presStyleCnt="1"/>
      <dgm:spPr/>
      <dgm:t>
        <a:bodyPr/>
        <a:lstStyle/>
        <a:p>
          <a:endParaRPr kumimoji="1" lang="ja-JP" altLang="en-US"/>
        </a:p>
      </dgm:t>
    </dgm:pt>
    <dgm:pt modelId="{8CAADFBC-A409-492B-85E4-48E211374D09}" type="pres">
      <dgm:prSet presAssocID="{FDCB561D-8B44-452A-8F25-E9BDB55700E4}" presName="parTrans" presStyleCnt="0"/>
      <dgm:spPr/>
    </dgm:pt>
    <dgm:pt modelId="{76458DC5-58E4-484F-973A-C04CF5350364}" type="pres">
      <dgm:prSet presAssocID="{D3920C8F-5383-4FD9-A913-7829CEDE3DAC}" presName="node" presStyleLbl="alignAccFollowNode1" presStyleIdx="0" presStyleCnt="2" custScaleX="9499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100AC43-D477-4C4B-AD24-544BB7A3D75B}" type="pres">
      <dgm:prSet presAssocID="{E9959D79-4D5F-4193-9C00-CD7813D1368B}" presName="sibTrans" presStyleCnt="0"/>
      <dgm:spPr/>
    </dgm:pt>
    <dgm:pt modelId="{5E535CCA-3D8B-43D1-9C07-A056453047C4}" type="pres">
      <dgm:prSet presAssocID="{DAE6ABA7-D92A-48DA-A63B-10CF0A1E1908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4EC93A7-1A04-4D6C-9860-AE63E983EA49}" srcId="{C893FCC9-D466-42AF-83E8-E365F1BBB184}" destId="{DAE6ABA7-D92A-48DA-A63B-10CF0A1E1908}" srcOrd="1" destOrd="0" parTransId="{616B95C8-71E2-4C80-9E6D-F94604A1050E}" sibTransId="{4E773819-D5DA-4575-8E2C-21D575274397}"/>
    <dgm:cxn modelId="{7E8A167F-AD7E-4557-9BD3-142C21802391}" type="presOf" srcId="{D3920C8F-5383-4FD9-A913-7829CEDE3DAC}" destId="{76458DC5-58E4-484F-973A-C04CF5350364}" srcOrd="0" destOrd="0" presId="urn:microsoft.com/office/officeart/2005/8/layout/lProcess3"/>
    <dgm:cxn modelId="{AB15FA5B-61C3-45A6-8F5F-7543C9117A56}" type="presOf" srcId="{C893FCC9-D466-42AF-83E8-E365F1BBB184}" destId="{5B0F3A7E-9701-414E-89C7-98E662A1FFE6}" srcOrd="0" destOrd="0" presId="urn:microsoft.com/office/officeart/2005/8/layout/lProcess3"/>
    <dgm:cxn modelId="{BD8C0DA8-90F7-4438-8CFC-8F8A48F9B265}" srcId="{C893FCC9-D466-42AF-83E8-E365F1BBB184}" destId="{D3920C8F-5383-4FD9-A913-7829CEDE3DAC}" srcOrd="0" destOrd="0" parTransId="{FDCB561D-8B44-452A-8F25-E9BDB55700E4}" sibTransId="{E9959D79-4D5F-4193-9C00-CD7813D1368B}"/>
    <dgm:cxn modelId="{39046DA0-06C5-439E-8F1A-97DE93C7555D}" srcId="{83472AE7-536B-4BB5-86DB-B8CCAF7F66E7}" destId="{C893FCC9-D466-42AF-83E8-E365F1BBB184}" srcOrd="0" destOrd="0" parTransId="{91C35FC9-839F-4076-8FFE-C25F72AA6CEC}" sibTransId="{C86D724F-CA3F-499E-B596-123721B006CB}"/>
    <dgm:cxn modelId="{1B7829F7-0196-43B2-B074-74630B2C0F12}" type="presOf" srcId="{DAE6ABA7-D92A-48DA-A63B-10CF0A1E1908}" destId="{5E535CCA-3D8B-43D1-9C07-A056453047C4}" srcOrd="0" destOrd="0" presId="urn:microsoft.com/office/officeart/2005/8/layout/lProcess3"/>
    <dgm:cxn modelId="{35DBDBEE-F0C6-45E9-9FC2-F5092E03FB41}" type="presOf" srcId="{83472AE7-536B-4BB5-86DB-B8CCAF7F66E7}" destId="{A1D2BDF2-689E-4413-8B68-6893A58710F8}" srcOrd="0" destOrd="0" presId="urn:microsoft.com/office/officeart/2005/8/layout/lProcess3"/>
    <dgm:cxn modelId="{1724628A-E587-44D8-A9F4-96C61F73EB6D}" type="presParOf" srcId="{A1D2BDF2-689E-4413-8B68-6893A58710F8}" destId="{38558A46-8AAF-4CAE-BACC-2D779DDE9EBF}" srcOrd="0" destOrd="0" presId="urn:microsoft.com/office/officeart/2005/8/layout/lProcess3"/>
    <dgm:cxn modelId="{A8C1BBFC-4223-435A-B2B4-F1EF589D34AC}" type="presParOf" srcId="{38558A46-8AAF-4CAE-BACC-2D779DDE9EBF}" destId="{5B0F3A7E-9701-414E-89C7-98E662A1FFE6}" srcOrd="0" destOrd="0" presId="urn:microsoft.com/office/officeart/2005/8/layout/lProcess3"/>
    <dgm:cxn modelId="{7C545B69-EF4C-4A61-88DF-25F3B6902A99}" type="presParOf" srcId="{38558A46-8AAF-4CAE-BACC-2D779DDE9EBF}" destId="{8CAADFBC-A409-492B-85E4-48E211374D09}" srcOrd="1" destOrd="0" presId="urn:microsoft.com/office/officeart/2005/8/layout/lProcess3"/>
    <dgm:cxn modelId="{45C70F67-B4B5-41E5-92B7-0B9DEBFD02CD}" type="presParOf" srcId="{38558A46-8AAF-4CAE-BACC-2D779DDE9EBF}" destId="{76458DC5-58E4-484F-973A-C04CF5350364}" srcOrd="2" destOrd="0" presId="urn:microsoft.com/office/officeart/2005/8/layout/lProcess3"/>
    <dgm:cxn modelId="{A5FDC1A9-B636-4B88-87E1-F401CFC52048}" type="presParOf" srcId="{38558A46-8AAF-4CAE-BACC-2D779DDE9EBF}" destId="{3100AC43-D477-4C4B-AD24-544BB7A3D75B}" srcOrd="3" destOrd="0" presId="urn:microsoft.com/office/officeart/2005/8/layout/lProcess3"/>
    <dgm:cxn modelId="{448FE60B-0D9B-4313-9B4F-162D8ADBCED6}" type="presParOf" srcId="{38558A46-8AAF-4CAE-BACC-2D779DDE9EBF}" destId="{5E535CCA-3D8B-43D1-9C07-A056453047C4}" srcOrd="4" destOrd="0" presId="urn:microsoft.com/office/officeart/2005/8/layout/lProcess3"/>
  </dgm:cxnLst>
  <dgm:bg/>
  <dgm:whole>
    <a:effectLst/>
  </dgm:whole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17C8E11-CBEC-4D0D-A1A5-7B2B2B436040}" type="doc">
      <dgm:prSet loTypeId="urn:microsoft.com/office/officeart/2005/8/layout/cycle2" loCatId="cycle" qsTypeId="urn:microsoft.com/office/officeart/2005/8/quickstyle/3d1" qsCatId="3D" csTypeId="urn:microsoft.com/office/officeart/2005/8/colors/accent0_1" csCatId="mainScheme" phldr="1"/>
      <dgm:spPr/>
    </dgm:pt>
    <dgm:pt modelId="{60A7FDF4-D3B3-4687-90EB-86D9708FD7D8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Query (Yahoo!)</a:t>
          </a:r>
          <a:endParaRPr lang="ja-JP" altLang="en-US" sz="600" b="1">
            <a:latin typeface="Optima" pitchFamily="34" charset="0"/>
          </a:endParaRPr>
        </a:p>
      </dgm:t>
    </dgm:pt>
    <dgm:pt modelId="{5454B3D9-13A9-4410-AD5D-B169607F02FA}" type="parTrans" cxnId="{28B551B6-263A-4BC1-854C-58DC5B6D0F64}">
      <dgm:prSet/>
      <dgm:spPr/>
      <dgm:t>
        <a:bodyPr/>
        <a:lstStyle/>
        <a:p>
          <a:endParaRPr lang="ja-JP" altLang="en-US"/>
        </a:p>
      </dgm:t>
    </dgm:pt>
    <dgm:pt modelId="{8842BA56-BA9E-4ADA-BB31-11050B32680B}" type="sibTrans" cxnId="{28B551B6-263A-4BC1-854C-58DC5B6D0F64}">
      <dgm:prSet/>
      <dgm:spPr/>
      <dgm:t>
        <a:bodyPr/>
        <a:lstStyle/>
        <a:p>
          <a:endParaRPr lang="ja-JP" altLang="en-US"/>
        </a:p>
      </dgm:t>
    </dgm:pt>
    <dgm:pt modelId="{DD5E5880-AE31-475D-9EE0-F3CA570CDA0C}">
      <dgm:prSet phldrT="[Text]" custT="1"/>
      <dgm:spPr>
        <a:gradFill rotWithShape="0">
          <a:gsLst>
            <a:gs pos="0">
              <a:srgbClr val="FF0000"/>
            </a:gs>
            <a:gs pos="60000">
              <a:srgbClr val="FF0000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Extract </a:t>
          </a:r>
          <a:r>
            <a:rPr lang="en-US" altLang="ja-JP" sz="600" b="1" dirty="0" err="1" smtClean="0">
              <a:latin typeface="Optima" pitchFamily="34" charset="0"/>
            </a:rPr>
            <a:t>Tuples</a:t>
          </a:r>
          <a:endParaRPr lang="ja-JP" altLang="en-US" sz="600" b="1">
            <a:latin typeface="Optima" pitchFamily="34" charset="0"/>
          </a:endParaRPr>
        </a:p>
      </dgm:t>
    </dgm:pt>
    <dgm:pt modelId="{50ED1F96-2B48-435F-9153-43674FCA2F2C}" type="sibTrans" cxnId="{8F81C294-C410-4D82-90CB-464DEDB2D8A6}">
      <dgm:prSet/>
      <dgm:spPr/>
      <dgm:t>
        <a:bodyPr/>
        <a:lstStyle/>
        <a:p>
          <a:endParaRPr lang="ja-JP" altLang="en-US"/>
        </a:p>
      </dgm:t>
    </dgm:pt>
    <dgm:pt modelId="{E18DD3CA-E5D2-4156-8FEA-2006A184EF14}" type="parTrans" cxnId="{8F81C294-C410-4D82-90CB-464DEDB2D8A6}">
      <dgm:prSet/>
      <dgm:spPr/>
      <dgm:t>
        <a:bodyPr/>
        <a:lstStyle/>
        <a:p>
          <a:endParaRPr lang="ja-JP" altLang="en-US"/>
        </a:p>
      </dgm:t>
    </dgm:pt>
    <dgm:pt modelId="{7EFDB3CB-B828-482D-942C-C081B3B61363}">
      <dgm:prSet phldrT="[Text]"/>
      <dgm:spPr/>
      <dgm:t>
        <a:bodyPr/>
        <a:lstStyle/>
        <a:p>
          <a:r>
            <a:rPr lang="en-US" altLang="ja-JP" b="1" dirty="0" smtClean="0">
              <a:latin typeface="Optima" pitchFamily="34" charset="0"/>
            </a:rPr>
            <a:t>Filter Sentences</a:t>
          </a:r>
          <a:endParaRPr lang="ja-JP" altLang="en-US" b="1">
            <a:latin typeface="Optima" pitchFamily="34" charset="0"/>
          </a:endParaRPr>
        </a:p>
      </dgm:t>
    </dgm:pt>
    <dgm:pt modelId="{24C82B8D-E384-4933-85C7-50B03ACB04D9}" type="sibTrans" cxnId="{77F991EA-169E-4AE0-AC56-709018EF7462}">
      <dgm:prSet/>
      <dgm:spPr/>
      <dgm:t>
        <a:bodyPr/>
        <a:lstStyle/>
        <a:p>
          <a:endParaRPr lang="ja-JP" altLang="en-US"/>
        </a:p>
      </dgm:t>
    </dgm:pt>
    <dgm:pt modelId="{49886155-311D-4028-905E-A9222C26B524}" type="parTrans" cxnId="{77F991EA-169E-4AE0-AC56-709018EF7462}">
      <dgm:prSet/>
      <dgm:spPr/>
      <dgm:t>
        <a:bodyPr/>
        <a:lstStyle/>
        <a:p>
          <a:endParaRPr lang="ja-JP" altLang="en-US"/>
        </a:p>
      </dgm:t>
    </dgm:pt>
    <dgm:pt modelId="{31C514BF-031E-403F-9FE7-58E6A60D852C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Extract Sentences</a:t>
          </a:r>
          <a:endParaRPr lang="ja-JP" altLang="en-US" sz="600" b="1">
            <a:latin typeface="Optima" pitchFamily="34" charset="0"/>
          </a:endParaRPr>
        </a:p>
      </dgm:t>
    </dgm:pt>
    <dgm:pt modelId="{5F9EE10B-3E05-4D7B-A3FD-9CEF52A76644}" type="sibTrans" cxnId="{0B68D99A-206F-4048-AA26-40476EB262E7}">
      <dgm:prSet/>
      <dgm:spPr/>
      <dgm:t>
        <a:bodyPr/>
        <a:lstStyle/>
        <a:p>
          <a:endParaRPr lang="ja-JP" altLang="en-US"/>
        </a:p>
      </dgm:t>
    </dgm:pt>
    <dgm:pt modelId="{6342EDD3-F779-4DFE-BE2E-82BC67A60218}" type="parTrans" cxnId="{0B68D99A-206F-4048-AA26-40476EB262E7}">
      <dgm:prSet/>
      <dgm:spPr/>
      <dgm:t>
        <a:bodyPr/>
        <a:lstStyle/>
        <a:p>
          <a:endParaRPr lang="ja-JP" altLang="en-US"/>
        </a:p>
      </dgm:t>
    </dgm:pt>
    <dgm:pt modelId="{413F41C5-4DF2-46DD-86E8-73438BFBB327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Score Terms in </a:t>
          </a:r>
          <a:r>
            <a:rPr lang="en-US" altLang="ja-JP" sz="600" b="1" dirty="0" err="1" smtClean="0">
              <a:latin typeface="Optima" pitchFamily="34" charset="0"/>
            </a:rPr>
            <a:t>Tuples</a:t>
          </a:r>
          <a:endParaRPr lang="ja-JP" altLang="en-US" sz="600" b="1">
            <a:latin typeface="Optima" pitchFamily="34" charset="0"/>
          </a:endParaRPr>
        </a:p>
      </dgm:t>
    </dgm:pt>
    <dgm:pt modelId="{A2C78506-623D-4335-A5B2-643E7804DDC0}" type="parTrans" cxnId="{D1B89C4D-0856-4B40-93F9-90E7395A7823}">
      <dgm:prSet/>
      <dgm:spPr/>
      <dgm:t>
        <a:bodyPr/>
        <a:lstStyle/>
        <a:p>
          <a:endParaRPr lang="ja-JP" altLang="en-US"/>
        </a:p>
      </dgm:t>
    </dgm:pt>
    <dgm:pt modelId="{1CAF5042-F200-4155-BBB4-AC8ABBF4F7F7}" type="sibTrans" cxnId="{D1B89C4D-0856-4B40-93F9-90E7395A7823}">
      <dgm:prSet/>
      <dgm:spPr/>
      <dgm:t>
        <a:bodyPr/>
        <a:lstStyle/>
        <a:p>
          <a:endParaRPr lang="ja-JP" altLang="en-US"/>
        </a:p>
      </dgm:t>
    </dgm:pt>
    <dgm:pt modelId="{E00252B3-9F21-4425-98F9-29572FAAEC51}">
      <dgm:prSet/>
      <dgm:spPr/>
      <dgm:t>
        <a:bodyPr/>
        <a:lstStyle/>
        <a:p>
          <a:r>
            <a:rPr lang="en-US" altLang="ja-JP" b="1" dirty="0" smtClean="0">
              <a:latin typeface="Optima" pitchFamily="34" charset="0"/>
            </a:rPr>
            <a:t>Generate New Queries</a:t>
          </a:r>
          <a:endParaRPr lang="ja-JP" altLang="en-US" b="1">
            <a:latin typeface="Optima" pitchFamily="34" charset="0"/>
          </a:endParaRPr>
        </a:p>
      </dgm:t>
    </dgm:pt>
    <dgm:pt modelId="{6DCC31C3-688E-40E7-9FED-F3F25B9EC948}" type="parTrans" cxnId="{A170FB91-D503-4EBD-B837-A634F86F1D03}">
      <dgm:prSet/>
      <dgm:spPr/>
      <dgm:t>
        <a:bodyPr/>
        <a:lstStyle/>
        <a:p>
          <a:endParaRPr lang="ja-JP" altLang="en-US"/>
        </a:p>
      </dgm:t>
    </dgm:pt>
    <dgm:pt modelId="{DC03AB11-CEAB-4652-B638-2668B2402345}" type="sibTrans" cxnId="{A170FB91-D503-4EBD-B837-A634F86F1D03}">
      <dgm:prSet/>
      <dgm:spPr/>
      <dgm:t>
        <a:bodyPr/>
        <a:lstStyle/>
        <a:p>
          <a:endParaRPr lang="ja-JP" altLang="en-US"/>
        </a:p>
      </dgm:t>
    </dgm:pt>
    <dgm:pt modelId="{AE2D80FC-4D8D-4176-A0A5-CAC907F50779}" type="pres">
      <dgm:prSet presAssocID="{517C8E11-CBEC-4D0D-A1A5-7B2B2B436040}" presName="cycle" presStyleCnt="0">
        <dgm:presLayoutVars>
          <dgm:dir/>
          <dgm:resizeHandles val="exact"/>
        </dgm:presLayoutVars>
      </dgm:prSet>
      <dgm:spPr/>
    </dgm:pt>
    <dgm:pt modelId="{1BE2996E-CDCB-4C6E-A015-E38253284BB3}" type="pres">
      <dgm:prSet presAssocID="{60A7FDF4-D3B3-4687-90EB-86D9708FD7D8}" presName="node" presStyleLbl="node1" presStyleIdx="0" presStyleCnt="6" custScaleX="105263" custScaleY="10526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9E772127-7B2B-4C7A-BA4A-151A13B389F8}" type="pres">
      <dgm:prSet presAssocID="{8842BA56-BA9E-4ADA-BB31-11050B32680B}" presName="sibTrans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7327AF1A-7903-4926-B6E2-47414D2AE69C}" type="pres">
      <dgm:prSet presAssocID="{8842BA56-BA9E-4ADA-BB31-11050B32680B}" presName="connectorText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18D14DC6-5186-4E10-A4E7-24A3668BAD71}" type="pres">
      <dgm:prSet presAssocID="{31C514BF-031E-403F-9FE7-58E6A60D852C}" presName="node" presStyleLbl="node1" presStyleIdx="1" presStyleCnt="6" custScaleX="108991" custScaleY="108991" custRadScaleRad="114297" custRadScaleInc="1352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318433E-835C-4243-9CCD-12025E46A9DD}" type="pres">
      <dgm:prSet presAssocID="{5F9EE10B-3E05-4D7B-A3FD-9CEF52A76644}" presName="sibTrans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6C3017A2-997D-4BD7-A4DD-AB774586891B}" type="pres">
      <dgm:prSet presAssocID="{5F9EE10B-3E05-4D7B-A3FD-9CEF52A76644}" presName="connectorText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9F00228C-0D46-47A4-B7F3-0FD7F9F89E33}" type="pres">
      <dgm:prSet presAssocID="{7EFDB3CB-B828-482D-942C-C081B3B61363}" presName="node" presStyleLbl="node1" presStyleIdx="2" presStyleCnt="6" custRadScaleRad="115117" custRadScaleInc="-141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3A459ECA-6B53-4697-A9B7-856713EB7DAE}" type="pres">
      <dgm:prSet presAssocID="{24C82B8D-E384-4933-85C7-50B03ACB04D9}" presName="sibTrans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2BC4BF1E-8300-473C-AD75-861F9A3B161E}" type="pres">
      <dgm:prSet presAssocID="{24C82B8D-E384-4933-85C7-50B03ACB04D9}" presName="connectorText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963B6954-978C-4B1A-92D7-66C4327508F2}" type="pres">
      <dgm:prSet presAssocID="{DD5E5880-AE31-475D-9EE0-F3CA570CDA0C}" presName="node" presStyleLbl="node1" presStyleIdx="3" presStyleCnt="6" custScaleX="103010" custScaleY="103010" custRadScaleRad="9668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D2B36BA6-08C3-4734-B72B-DD7ED7D873A8}" type="pres">
      <dgm:prSet presAssocID="{50ED1F96-2B48-435F-9153-43674FCA2F2C}" presName="sibTrans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ACD3A003-A5D4-4ACE-96AD-5E2D680092DE}" type="pres">
      <dgm:prSet presAssocID="{50ED1F96-2B48-435F-9153-43674FCA2F2C}" presName="connectorText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0822BD70-137C-4E50-AF3B-698A778853CA}" type="pres">
      <dgm:prSet presAssocID="{413F41C5-4DF2-46DD-86E8-73438BFBB327}" presName="node" presStyleLbl="node1" presStyleIdx="4" presStyleCnt="6" custScaleX="103229" custScaleY="103229" custRadScaleRad="113738" custRadScaleInc="1306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19B03A4-E8F7-4714-AE70-FB87219524DE}" type="pres">
      <dgm:prSet presAssocID="{1CAF5042-F200-4155-BBB4-AC8ABBF4F7F7}" presName="sibTrans" presStyleLbl="sibTrans2D1" presStyleIdx="4" presStyleCnt="6" custAng="21570053"/>
      <dgm:spPr/>
      <dgm:t>
        <a:bodyPr/>
        <a:lstStyle/>
        <a:p>
          <a:endParaRPr kumimoji="1" lang="ja-JP" altLang="en-US"/>
        </a:p>
      </dgm:t>
    </dgm:pt>
    <dgm:pt modelId="{213446CB-9BE5-4932-97CC-354A6686A8C7}" type="pres">
      <dgm:prSet presAssocID="{1CAF5042-F200-4155-BBB4-AC8ABBF4F7F7}" presName="connectorText" presStyleLbl="sibTrans2D1" presStyleIdx="4" presStyleCnt="6"/>
      <dgm:spPr/>
      <dgm:t>
        <a:bodyPr/>
        <a:lstStyle/>
        <a:p>
          <a:endParaRPr kumimoji="1" lang="ja-JP" altLang="en-US"/>
        </a:p>
      </dgm:t>
    </dgm:pt>
    <dgm:pt modelId="{D5534CB1-8721-4B4B-AECA-5021661D3A70}" type="pres">
      <dgm:prSet presAssocID="{E00252B3-9F21-4425-98F9-29572FAAEC51}" presName="node" presStyleLbl="node1" presStyleIdx="5" presStyleCnt="6" custRadScaleRad="112506" custRadScaleInc="-140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C0887FB7-A65F-48BB-AC54-7C92227EBE21}" type="pres">
      <dgm:prSet presAssocID="{DC03AB11-CEAB-4652-B638-2668B2402345}" presName="sibTrans" presStyleLbl="sibTrans2D1" presStyleIdx="5" presStyleCnt="6"/>
      <dgm:spPr/>
      <dgm:t>
        <a:bodyPr/>
        <a:lstStyle/>
        <a:p>
          <a:endParaRPr kumimoji="1" lang="ja-JP" altLang="en-US"/>
        </a:p>
      </dgm:t>
    </dgm:pt>
    <dgm:pt modelId="{AE702DD7-C0EF-4265-99C3-B866CEEF5D50}" type="pres">
      <dgm:prSet presAssocID="{DC03AB11-CEAB-4652-B638-2668B2402345}" presName="connectorText" presStyleLbl="sibTrans2D1" presStyleIdx="5" presStyleCnt="6"/>
      <dgm:spPr/>
      <dgm:t>
        <a:bodyPr/>
        <a:lstStyle/>
        <a:p>
          <a:endParaRPr kumimoji="1" lang="ja-JP" altLang="en-US"/>
        </a:p>
      </dgm:t>
    </dgm:pt>
  </dgm:ptLst>
  <dgm:cxnLst>
    <dgm:cxn modelId="{71DAA71E-FC02-4F65-831B-81E93D6EB959}" type="presOf" srcId="{24C82B8D-E384-4933-85C7-50B03ACB04D9}" destId="{3A459ECA-6B53-4697-A9B7-856713EB7DAE}" srcOrd="0" destOrd="0" presId="urn:microsoft.com/office/officeart/2005/8/layout/cycle2"/>
    <dgm:cxn modelId="{D514AE11-38A9-4F5B-BEB8-3835D48648FE}" type="presOf" srcId="{1CAF5042-F200-4155-BBB4-AC8ABBF4F7F7}" destId="{213446CB-9BE5-4932-97CC-354A6686A8C7}" srcOrd="1" destOrd="0" presId="urn:microsoft.com/office/officeart/2005/8/layout/cycle2"/>
    <dgm:cxn modelId="{A170FB91-D503-4EBD-B837-A634F86F1D03}" srcId="{517C8E11-CBEC-4D0D-A1A5-7B2B2B436040}" destId="{E00252B3-9F21-4425-98F9-29572FAAEC51}" srcOrd="5" destOrd="0" parTransId="{6DCC31C3-688E-40E7-9FED-F3F25B9EC948}" sibTransId="{DC03AB11-CEAB-4652-B638-2668B2402345}"/>
    <dgm:cxn modelId="{28B551B6-263A-4BC1-854C-58DC5B6D0F64}" srcId="{517C8E11-CBEC-4D0D-A1A5-7B2B2B436040}" destId="{60A7FDF4-D3B3-4687-90EB-86D9708FD7D8}" srcOrd="0" destOrd="0" parTransId="{5454B3D9-13A9-4410-AD5D-B169607F02FA}" sibTransId="{8842BA56-BA9E-4ADA-BB31-11050B32680B}"/>
    <dgm:cxn modelId="{D74BA9F1-F90E-4B38-A8E8-ED80401CE899}" type="presOf" srcId="{8842BA56-BA9E-4ADA-BB31-11050B32680B}" destId="{7327AF1A-7903-4926-B6E2-47414D2AE69C}" srcOrd="1" destOrd="0" presId="urn:microsoft.com/office/officeart/2005/8/layout/cycle2"/>
    <dgm:cxn modelId="{0A0B4E56-9595-439E-9532-1709142E9BC9}" type="presOf" srcId="{DD5E5880-AE31-475D-9EE0-F3CA570CDA0C}" destId="{963B6954-978C-4B1A-92D7-66C4327508F2}" srcOrd="0" destOrd="0" presId="urn:microsoft.com/office/officeart/2005/8/layout/cycle2"/>
    <dgm:cxn modelId="{2AB9828A-3E67-49BB-A0DA-E23E35CFE1C5}" type="presOf" srcId="{5F9EE10B-3E05-4D7B-A3FD-9CEF52A76644}" destId="{6C3017A2-997D-4BD7-A4DD-AB774586891B}" srcOrd="1" destOrd="0" presId="urn:microsoft.com/office/officeart/2005/8/layout/cycle2"/>
    <dgm:cxn modelId="{B0F1982D-2421-44A2-8CBC-71DD2F82A3F6}" type="presOf" srcId="{50ED1F96-2B48-435F-9153-43674FCA2F2C}" destId="{ACD3A003-A5D4-4ACE-96AD-5E2D680092DE}" srcOrd="1" destOrd="0" presId="urn:microsoft.com/office/officeart/2005/8/layout/cycle2"/>
    <dgm:cxn modelId="{09286A7F-EE8F-450C-AA3C-9B035A3E625D}" type="presOf" srcId="{1CAF5042-F200-4155-BBB4-AC8ABBF4F7F7}" destId="{719B03A4-E8F7-4714-AE70-FB87219524DE}" srcOrd="0" destOrd="0" presId="urn:microsoft.com/office/officeart/2005/8/layout/cycle2"/>
    <dgm:cxn modelId="{384AB975-A5F6-416C-AF57-F5AC465A2163}" type="presOf" srcId="{7EFDB3CB-B828-482D-942C-C081B3B61363}" destId="{9F00228C-0D46-47A4-B7F3-0FD7F9F89E33}" srcOrd="0" destOrd="0" presId="urn:microsoft.com/office/officeart/2005/8/layout/cycle2"/>
    <dgm:cxn modelId="{C6417E69-8F84-4E8E-949F-8D3E547DA786}" type="presOf" srcId="{413F41C5-4DF2-46DD-86E8-73438BFBB327}" destId="{0822BD70-137C-4E50-AF3B-698A778853CA}" srcOrd="0" destOrd="0" presId="urn:microsoft.com/office/officeart/2005/8/layout/cycle2"/>
    <dgm:cxn modelId="{D1B89C4D-0856-4B40-93F9-90E7395A7823}" srcId="{517C8E11-CBEC-4D0D-A1A5-7B2B2B436040}" destId="{413F41C5-4DF2-46DD-86E8-73438BFBB327}" srcOrd="4" destOrd="0" parTransId="{A2C78506-623D-4335-A5B2-643E7804DDC0}" sibTransId="{1CAF5042-F200-4155-BBB4-AC8ABBF4F7F7}"/>
    <dgm:cxn modelId="{C8AF2DFE-EF05-4CE9-9636-6F31118E7C2D}" type="presOf" srcId="{5F9EE10B-3E05-4D7B-A3FD-9CEF52A76644}" destId="{7318433E-835C-4243-9CCD-12025E46A9DD}" srcOrd="0" destOrd="0" presId="urn:microsoft.com/office/officeart/2005/8/layout/cycle2"/>
    <dgm:cxn modelId="{36D77214-0351-4AB1-B56D-C400BEE3DCF1}" type="presOf" srcId="{31C514BF-031E-403F-9FE7-58E6A60D852C}" destId="{18D14DC6-5186-4E10-A4E7-24A3668BAD71}" srcOrd="0" destOrd="0" presId="urn:microsoft.com/office/officeart/2005/8/layout/cycle2"/>
    <dgm:cxn modelId="{8F81C294-C410-4D82-90CB-464DEDB2D8A6}" srcId="{517C8E11-CBEC-4D0D-A1A5-7B2B2B436040}" destId="{DD5E5880-AE31-475D-9EE0-F3CA570CDA0C}" srcOrd="3" destOrd="0" parTransId="{E18DD3CA-E5D2-4156-8FEA-2006A184EF14}" sibTransId="{50ED1F96-2B48-435F-9153-43674FCA2F2C}"/>
    <dgm:cxn modelId="{E2449156-3A66-4207-BFCA-648B3FCD290E}" type="presOf" srcId="{E00252B3-9F21-4425-98F9-29572FAAEC51}" destId="{D5534CB1-8721-4B4B-AECA-5021661D3A70}" srcOrd="0" destOrd="0" presId="urn:microsoft.com/office/officeart/2005/8/layout/cycle2"/>
    <dgm:cxn modelId="{434CF614-1616-42EC-90D2-EEB2FBBB5F34}" type="presOf" srcId="{50ED1F96-2B48-435F-9153-43674FCA2F2C}" destId="{D2B36BA6-08C3-4734-B72B-DD7ED7D873A8}" srcOrd="0" destOrd="0" presId="urn:microsoft.com/office/officeart/2005/8/layout/cycle2"/>
    <dgm:cxn modelId="{11AA57D5-7681-49C1-B498-0DF6ABC80569}" type="presOf" srcId="{517C8E11-CBEC-4D0D-A1A5-7B2B2B436040}" destId="{AE2D80FC-4D8D-4176-A0A5-CAC907F50779}" srcOrd="0" destOrd="0" presId="urn:microsoft.com/office/officeart/2005/8/layout/cycle2"/>
    <dgm:cxn modelId="{0B68D99A-206F-4048-AA26-40476EB262E7}" srcId="{517C8E11-CBEC-4D0D-A1A5-7B2B2B436040}" destId="{31C514BF-031E-403F-9FE7-58E6A60D852C}" srcOrd="1" destOrd="0" parTransId="{6342EDD3-F779-4DFE-BE2E-82BC67A60218}" sibTransId="{5F9EE10B-3E05-4D7B-A3FD-9CEF52A76644}"/>
    <dgm:cxn modelId="{29EDD81F-A4CE-49F7-87CB-E79CBC2D32BA}" type="presOf" srcId="{DC03AB11-CEAB-4652-B638-2668B2402345}" destId="{C0887FB7-A65F-48BB-AC54-7C92227EBE21}" srcOrd="0" destOrd="0" presId="urn:microsoft.com/office/officeart/2005/8/layout/cycle2"/>
    <dgm:cxn modelId="{77F991EA-169E-4AE0-AC56-709018EF7462}" srcId="{517C8E11-CBEC-4D0D-A1A5-7B2B2B436040}" destId="{7EFDB3CB-B828-482D-942C-C081B3B61363}" srcOrd="2" destOrd="0" parTransId="{49886155-311D-4028-905E-A9222C26B524}" sibTransId="{24C82B8D-E384-4933-85C7-50B03ACB04D9}"/>
    <dgm:cxn modelId="{84A0E0A9-CA7F-47B3-A65A-122E394CA091}" type="presOf" srcId="{DC03AB11-CEAB-4652-B638-2668B2402345}" destId="{AE702DD7-C0EF-4265-99C3-B866CEEF5D50}" srcOrd="1" destOrd="0" presId="urn:microsoft.com/office/officeart/2005/8/layout/cycle2"/>
    <dgm:cxn modelId="{E5E72E8A-C3BE-4D37-95B8-EE13EBC77CFE}" type="presOf" srcId="{60A7FDF4-D3B3-4687-90EB-86D9708FD7D8}" destId="{1BE2996E-CDCB-4C6E-A015-E38253284BB3}" srcOrd="0" destOrd="0" presId="urn:microsoft.com/office/officeart/2005/8/layout/cycle2"/>
    <dgm:cxn modelId="{FF65D73A-B149-4D16-8527-A4DFC80A9D43}" type="presOf" srcId="{8842BA56-BA9E-4ADA-BB31-11050B32680B}" destId="{9E772127-7B2B-4C7A-BA4A-151A13B389F8}" srcOrd="0" destOrd="0" presId="urn:microsoft.com/office/officeart/2005/8/layout/cycle2"/>
    <dgm:cxn modelId="{38EAFCE1-331A-4C30-82B1-DED2D7C5C3D6}" type="presOf" srcId="{24C82B8D-E384-4933-85C7-50B03ACB04D9}" destId="{2BC4BF1E-8300-473C-AD75-861F9A3B161E}" srcOrd="1" destOrd="0" presId="urn:microsoft.com/office/officeart/2005/8/layout/cycle2"/>
    <dgm:cxn modelId="{23B09B91-8C66-4574-A5CF-3BFC83F849AC}" type="presParOf" srcId="{AE2D80FC-4D8D-4176-A0A5-CAC907F50779}" destId="{1BE2996E-CDCB-4C6E-A015-E38253284BB3}" srcOrd="0" destOrd="0" presId="urn:microsoft.com/office/officeart/2005/8/layout/cycle2"/>
    <dgm:cxn modelId="{23E4FAF2-16A7-40E1-9DBC-D554E2BFCA8F}" type="presParOf" srcId="{AE2D80FC-4D8D-4176-A0A5-CAC907F50779}" destId="{9E772127-7B2B-4C7A-BA4A-151A13B389F8}" srcOrd="1" destOrd="0" presId="urn:microsoft.com/office/officeart/2005/8/layout/cycle2"/>
    <dgm:cxn modelId="{6D69F406-EB06-46BB-BD30-A70799E2C287}" type="presParOf" srcId="{9E772127-7B2B-4C7A-BA4A-151A13B389F8}" destId="{7327AF1A-7903-4926-B6E2-47414D2AE69C}" srcOrd="0" destOrd="0" presId="urn:microsoft.com/office/officeart/2005/8/layout/cycle2"/>
    <dgm:cxn modelId="{59A77965-267E-4758-BB8B-0D0EBEA4E81A}" type="presParOf" srcId="{AE2D80FC-4D8D-4176-A0A5-CAC907F50779}" destId="{18D14DC6-5186-4E10-A4E7-24A3668BAD71}" srcOrd="2" destOrd="0" presId="urn:microsoft.com/office/officeart/2005/8/layout/cycle2"/>
    <dgm:cxn modelId="{F4A4F79F-98A2-4613-94EB-D875C3E77984}" type="presParOf" srcId="{AE2D80FC-4D8D-4176-A0A5-CAC907F50779}" destId="{7318433E-835C-4243-9CCD-12025E46A9DD}" srcOrd="3" destOrd="0" presId="urn:microsoft.com/office/officeart/2005/8/layout/cycle2"/>
    <dgm:cxn modelId="{5F42298C-776A-4770-9E64-F579B0B9DAAB}" type="presParOf" srcId="{7318433E-835C-4243-9CCD-12025E46A9DD}" destId="{6C3017A2-997D-4BD7-A4DD-AB774586891B}" srcOrd="0" destOrd="0" presId="urn:microsoft.com/office/officeart/2005/8/layout/cycle2"/>
    <dgm:cxn modelId="{D1751B12-66DA-4AAF-A22D-985EABAFE590}" type="presParOf" srcId="{AE2D80FC-4D8D-4176-A0A5-CAC907F50779}" destId="{9F00228C-0D46-47A4-B7F3-0FD7F9F89E33}" srcOrd="4" destOrd="0" presId="urn:microsoft.com/office/officeart/2005/8/layout/cycle2"/>
    <dgm:cxn modelId="{B1B82390-0FE6-4632-88F5-E8412F65021A}" type="presParOf" srcId="{AE2D80FC-4D8D-4176-A0A5-CAC907F50779}" destId="{3A459ECA-6B53-4697-A9B7-856713EB7DAE}" srcOrd="5" destOrd="0" presId="urn:microsoft.com/office/officeart/2005/8/layout/cycle2"/>
    <dgm:cxn modelId="{B96B5A4B-7275-4FE8-9E9B-A0EBE7CB1E17}" type="presParOf" srcId="{3A459ECA-6B53-4697-A9B7-856713EB7DAE}" destId="{2BC4BF1E-8300-473C-AD75-861F9A3B161E}" srcOrd="0" destOrd="0" presId="urn:microsoft.com/office/officeart/2005/8/layout/cycle2"/>
    <dgm:cxn modelId="{B8A0A59E-EAD7-4FDB-9456-B7A8375470DD}" type="presParOf" srcId="{AE2D80FC-4D8D-4176-A0A5-CAC907F50779}" destId="{963B6954-978C-4B1A-92D7-66C4327508F2}" srcOrd="6" destOrd="0" presId="urn:microsoft.com/office/officeart/2005/8/layout/cycle2"/>
    <dgm:cxn modelId="{E8809672-32D8-428E-98E7-429792F00DD7}" type="presParOf" srcId="{AE2D80FC-4D8D-4176-A0A5-CAC907F50779}" destId="{D2B36BA6-08C3-4734-B72B-DD7ED7D873A8}" srcOrd="7" destOrd="0" presId="urn:microsoft.com/office/officeart/2005/8/layout/cycle2"/>
    <dgm:cxn modelId="{AACA3352-70FF-4232-837E-D8BFECE1569F}" type="presParOf" srcId="{D2B36BA6-08C3-4734-B72B-DD7ED7D873A8}" destId="{ACD3A003-A5D4-4ACE-96AD-5E2D680092DE}" srcOrd="0" destOrd="0" presId="urn:microsoft.com/office/officeart/2005/8/layout/cycle2"/>
    <dgm:cxn modelId="{F1A346A4-8E28-433C-B3A7-A8BACE7CD095}" type="presParOf" srcId="{AE2D80FC-4D8D-4176-A0A5-CAC907F50779}" destId="{0822BD70-137C-4E50-AF3B-698A778853CA}" srcOrd="8" destOrd="0" presId="urn:microsoft.com/office/officeart/2005/8/layout/cycle2"/>
    <dgm:cxn modelId="{19FAB749-3ED4-4549-8598-A3E30616BE83}" type="presParOf" srcId="{AE2D80FC-4D8D-4176-A0A5-CAC907F50779}" destId="{719B03A4-E8F7-4714-AE70-FB87219524DE}" srcOrd="9" destOrd="0" presId="urn:microsoft.com/office/officeart/2005/8/layout/cycle2"/>
    <dgm:cxn modelId="{6D35B156-D464-42E9-89AC-9BD6EAD316E6}" type="presParOf" srcId="{719B03A4-E8F7-4714-AE70-FB87219524DE}" destId="{213446CB-9BE5-4932-97CC-354A6686A8C7}" srcOrd="0" destOrd="0" presId="urn:microsoft.com/office/officeart/2005/8/layout/cycle2"/>
    <dgm:cxn modelId="{20C7579D-D12A-42D8-8B71-1134EB091C29}" type="presParOf" srcId="{AE2D80FC-4D8D-4176-A0A5-CAC907F50779}" destId="{D5534CB1-8721-4B4B-AECA-5021661D3A70}" srcOrd="10" destOrd="0" presId="urn:microsoft.com/office/officeart/2005/8/layout/cycle2"/>
    <dgm:cxn modelId="{1477625F-4927-48E0-90AC-1081F0F26A28}" type="presParOf" srcId="{AE2D80FC-4D8D-4176-A0A5-CAC907F50779}" destId="{C0887FB7-A65F-48BB-AC54-7C92227EBE21}" srcOrd="11" destOrd="0" presId="urn:microsoft.com/office/officeart/2005/8/layout/cycle2"/>
    <dgm:cxn modelId="{56337CEC-D66B-446A-9EAD-6508FC089343}" type="presParOf" srcId="{C0887FB7-A65F-48BB-AC54-7C92227EBE21}" destId="{AE702DD7-C0EF-4265-99C3-B866CEEF5D50}" srcOrd="0" destOrd="0" presId="urn:microsoft.com/office/officeart/2005/8/layout/cycle2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17C8E11-CBEC-4D0D-A1A5-7B2B2B436040}" type="doc">
      <dgm:prSet loTypeId="urn:microsoft.com/office/officeart/2005/8/layout/cycle2" loCatId="cycle" qsTypeId="urn:microsoft.com/office/officeart/2005/8/quickstyle/3d1" qsCatId="3D" csTypeId="urn:microsoft.com/office/officeart/2005/8/colors/accent0_1" csCatId="mainScheme" phldr="1"/>
      <dgm:spPr/>
    </dgm:pt>
    <dgm:pt modelId="{60A7FDF4-D3B3-4687-90EB-86D9708FD7D8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Query (Yahoo!)</a:t>
          </a:r>
          <a:endParaRPr lang="ja-JP" altLang="en-US" sz="600" b="1">
            <a:latin typeface="Optima" pitchFamily="34" charset="0"/>
          </a:endParaRPr>
        </a:p>
      </dgm:t>
    </dgm:pt>
    <dgm:pt modelId="{5454B3D9-13A9-4410-AD5D-B169607F02FA}" type="parTrans" cxnId="{28B551B6-263A-4BC1-854C-58DC5B6D0F64}">
      <dgm:prSet/>
      <dgm:spPr/>
      <dgm:t>
        <a:bodyPr/>
        <a:lstStyle/>
        <a:p>
          <a:endParaRPr lang="ja-JP" altLang="en-US"/>
        </a:p>
      </dgm:t>
    </dgm:pt>
    <dgm:pt modelId="{8842BA56-BA9E-4ADA-BB31-11050B32680B}" type="sibTrans" cxnId="{28B551B6-263A-4BC1-854C-58DC5B6D0F64}">
      <dgm:prSet/>
      <dgm:spPr/>
      <dgm:t>
        <a:bodyPr/>
        <a:lstStyle/>
        <a:p>
          <a:endParaRPr lang="ja-JP" altLang="en-US"/>
        </a:p>
      </dgm:t>
    </dgm:pt>
    <dgm:pt modelId="{DD5E5880-AE31-475D-9EE0-F3CA570CDA0C}">
      <dgm:prSet phldrT="[Text]" custT="1"/>
      <dgm:spPr>
        <a:gradFill rotWithShape="0">
          <a:gsLst>
            <a:gs pos="0">
              <a:srgbClr val="FF0000"/>
            </a:gs>
            <a:gs pos="60000">
              <a:srgbClr val="FF0000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Extract </a:t>
          </a:r>
          <a:r>
            <a:rPr lang="en-US" altLang="ja-JP" sz="600" b="1" dirty="0" err="1" smtClean="0">
              <a:latin typeface="Optima" pitchFamily="34" charset="0"/>
            </a:rPr>
            <a:t>Tuples</a:t>
          </a:r>
          <a:endParaRPr lang="ja-JP" altLang="en-US" sz="600" b="1">
            <a:latin typeface="Optima" pitchFamily="34" charset="0"/>
          </a:endParaRPr>
        </a:p>
      </dgm:t>
    </dgm:pt>
    <dgm:pt modelId="{50ED1F96-2B48-435F-9153-43674FCA2F2C}" type="sibTrans" cxnId="{8F81C294-C410-4D82-90CB-464DEDB2D8A6}">
      <dgm:prSet/>
      <dgm:spPr/>
      <dgm:t>
        <a:bodyPr/>
        <a:lstStyle/>
        <a:p>
          <a:endParaRPr lang="ja-JP" altLang="en-US"/>
        </a:p>
      </dgm:t>
    </dgm:pt>
    <dgm:pt modelId="{E18DD3CA-E5D2-4156-8FEA-2006A184EF14}" type="parTrans" cxnId="{8F81C294-C410-4D82-90CB-464DEDB2D8A6}">
      <dgm:prSet/>
      <dgm:spPr/>
      <dgm:t>
        <a:bodyPr/>
        <a:lstStyle/>
        <a:p>
          <a:endParaRPr lang="ja-JP" altLang="en-US"/>
        </a:p>
      </dgm:t>
    </dgm:pt>
    <dgm:pt modelId="{7EFDB3CB-B828-482D-942C-C081B3B61363}">
      <dgm:prSet phldrT="[Text]"/>
      <dgm:spPr/>
      <dgm:t>
        <a:bodyPr/>
        <a:lstStyle/>
        <a:p>
          <a:r>
            <a:rPr lang="en-US" altLang="ja-JP" b="1" dirty="0" smtClean="0">
              <a:latin typeface="Optima" pitchFamily="34" charset="0"/>
            </a:rPr>
            <a:t>Filter Sentences</a:t>
          </a:r>
          <a:endParaRPr lang="ja-JP" altLang="en-US" b="1">
            <a:latin typeface="Optima" pitchFamily="34" charset="0"/>
          </a:endParaRPr>
        </a:p>
      </dgm:t>
    </dgm:pt>
    <dgm:pt modelId="{24C82B8D-E384-4933-85C7-50B03ACB04D9}" type="sibTrans" cxnId="{77F991EA-169E-4AE0-AC56-709018EF7462}">
      <dgm:prSet/>
      <dgm:spPr/>
      <dgm:t>
        <a:bodyPr/>
        <a:lstStyle/>
        <a:p>
          <a:endParaRPr lang="ja-JP" altLang="en-US"/>
        </a:p>
      </dgm:t>
    </dgm:pt>
    <dgm:pt modelId="{49886155-311D-4028-905E-A9222C26B524}" type="parTrans" cxnId="{77F991EA-169E-4AE0-AC56-709018EF7462}">
      <dgm:prSet/>
      <dgm:spPr/>
      <dgm:t>
        <a:bodyPr/>
        <a:lstStyle/>
        <a:p>
          <a:endParaRPr lang="ja-JP" altLang="en-US"/>
        </a:p>
      </dgm:t>
    </dgm:pt>
    <dgm:pt modelId="{31C514BF-031E-403F-9FE7-58E6A60D852C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Extract Sentences</a:t>
          </a:r>
          <a:endParaRPr lang="ja-JP" altLang="en-US" sz="600" b="1">
            <a:latin typeface="Optima" pitchFamily="34" charset="0"/>
          </a:endParaRPr>
        </a:p>
      </dgm:t>
    </dgm:pt>
    <dgm:pt modelId="{5F9EE10B-3E05-4D7B-A3FD-9CEF52A76644}" type="sibTrans" cxnId="{0B68D99A-206F-4048-AA26-40476EB262E7}">
      <dgm:prSet/>
      <dgm:spPr/>
      <dgm:t>
        <a:bodyPr/>
        <a:lstStyle/>
        <a:p>
          <a:endParaRPr lang="ja-JP" altLang="en-US"/>
        </a:p>
      </dgm:t>
    </dgm:pt>
    <dgm:pt modelId="{6342EDD3-F779-4DFE-BE2E-82BC67A60218}" type="parTrans" cxnId="{0B68D99A-206F-4048-AA26-40476EB262E7}">
      <dgm:prSet/>
      <dgm:spPr/>
      <dgm:t>
        <a:bodyPr/>
        <a:lstStyle/>
        <a:p>
          <a:endParaRPr lang="ja-JP" altLang="en-US"/>
        </a:p>
      </dgm:t>
    </dgm:pt>
    <dgm:pt modelId="{413F41C5-4DF2-46DD-86E8-73438BFBB327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Score Terms in </a:t>
          </a:r>
          <a:r>
            <a:rPr lang="en-US" altLang="ja-JP" sz="600" b="1" dirty="0" err="1" smtClean="0">
              <a:latin typeface="Optima" pitchFamily="34" charset="0"/>
            </a:rPr>
            <a:t>Tuples</a:t>
          </a:r>
          <a:endParaRPr lang="ja-JP" altLang="en-US" sz="600" b="1">
            <a:latin typeface="Optima" pitchFamily="34" charset="0"/>
          </a:endParaRPr>
        </a:p>
      </dgm:t>
    </dgm:pt>
    <dgm:pt modelId="{A2C78506-623D-4335-A5B2-643E7804DDC0}" type="parTrans" cxnId="{D1B89C4D-0856-4B40-93F9-90E7395A7823}">
      <dgm:prSet/>
      <dgm:spPr/>
      <dgm:t>
        <a:bodyPr/>
        <a:lstStyle/>
        <a:p>
          <a:endParaRPr lang="ja-JP" altLang="en-US"/>
        </a:p>
      </dgm:t>
    </dgm:pt>
    <dgm:pt modelId="{1CAF5042-F200-4155-BBB4-AC8ABBF4F7F7}" type="sibTrans" cxnId="{D1B89C4D-0856-4B40-93F9-90E7395A7823}">
      <dgm:prSet/>
      <dgm:spPr/>
      <dgm:t>
        <a:bodyPr/>
        <a:lstStyle/>
        <a:p>
          <a:endParaRPr lang="ja-JP" altLang="en-US"/>
        </a:p>
      </dgm:t>
    </dgm:pt>
    <dgm:pt modelId="{E00252B3-9F21-4425-98F9-29572FAAEC51}">
      <dgm:prSet/>
      <dgm:spPr/>
      <dgm:t>
        <a:bodyPr/>
        <a:lstStyle/>
        <a:p>
          <a:r>
            <a:rPr lang="en-US" altLang="ja-JP" b="1" dirty="0" smtClean="0">
              <a:latin typeface="Optima" pitchFamily="34" charset="0"/>
            </a:rPr>
            <a:t>Generate New Queries</a:t>
          </a:r>
          <a:endParaRPr lang="ja-JP" altLang="en-US" b="1">
            <a:latin typeface="Optima" pitchFamily="34" charset="0"/>
          </a:endParaRPr>
        </a:p>
      </dgm:t>
    </dgm:pt>
    <dgm:pt modelId="{6DCC31C3-688E-40E7-9FED-F3F25B9EC948}" type="parTrans" cxnId="{A170FB91-D503-4EBD-B837-A634F86F1D03}">
      <dgm:prSet/>
      <dgm:spPr/>
      <dgm:t>
        <a:bodyPr/>
        <a:lstStyle/>
        <a:p>
          <a:endParaRPr lang="ja-JP" altLang="en-US"/>
        </a:p>
      </dgm:t>
    </dgm:pt>
    <dgm:pt modelId="{DC03AB11-CEAB-4652-B638-2668B2402345}" type="sibTrans" cxnId="{A170FB91-D503-4EBD-B837-A634F86F1D03}">
      <dgm:prSet/>
      <dgm:spPr/>
      <dgm:t>
        <a:bodyPr/>
        <a:lstStyle/>
        <a:p>
          <a:endParaRPr lang="ja-JP" altLang="en-US"/>
        </a:p>
      </dgm:t>
    </dgm:pt>
    <dgm:pt modelId="{AE2D80FC-4D8D-4176-A0A5-CAC907F50779}" type="pres">
      <dgm:prSet presAssocID="{517C8E11-CBEC-4D0D-A1A5-7B2B2B436040}" presName="cycle" presStyleCnt="0">
        <dgm:presLayoutVars>
          <dgm:dir/>
          <dgm:resizeHandles val="exact"/>
        </dgm:presLayoutVars>
      </dgm:prSet>
      <dgm:spPr/>
    </dgm:pt>
    <dgm:pt modelId="{1BE2996E-CDCB-4C6E-A015-E38253284BB3}" type="pres">
      <dgm:prSet presAssocID="{60A7FDF4-D3B3-4687-90EB-86D9708FD7D8}" presName="node" presStyleLbl="node1" presStyleIdx="0" presStyleCnt="6" custScaleX="105263" custScaleY="10526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9E772127-7B2B-4C7A-BA4A-151A13B389F8}" type="pres">
      <dgm:prSet presAssocID="{8842BA56-BA9E-4ADA-BB31-11050B32680B}" presName="sibTrans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7327AF1A-7903-4926-B6E2-47414D2AE69C}" type="pres">
      <dgm:prSet presAssocID="{8842BA56-BA9E-4ADA-BB31-11050B32680B}" presName="connectorText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18D14DC6-5186-4E10-A4E7-24A3668BAD71}" type="pres">
      <dgm:prSet presAssocID="{31C514BF-031E-403F-9FE7-58E6A60D852C}" presName="node" presStyleLbl="node1" presStyleIdx="1" presStyleCnt="6" custScaleX="108991" custScaleY="108991" custRadScaleRad="114297" custRadScaleInc="1352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318433E-835C-4243-9CCD-12025E46A9DD}" type="pres">
      <dgm:prSet presAssocID="{5F9EE10B-3E05-4D7B-A3FD-9CEF52A76644}" presName="sibTrans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6C3017A2-997D-4BD7-A4DD-AB774586891B}" type="pres">
      <dgm:prSet presAssocID="{5F9EE10B-3E05-4D7B-A3FD-9CEF52A76644}" presName="connectorText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9F00228C-0D46-47A4-B7F3-0FD7F9F89E33}" type="pres">
      <dgm:prSet presAssocID="{7EFDB3CB-B828-482D-942C-C081B3B61363}" presName="node" presStyleLbl="node1" presStyleIdx="2" presStyleCnt="6" custRadScaleRad="115117" custRadScaleInc="-141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3A459ECA-6B53-4697-A9B7-856713EB7DAE}" type="pres">
      <dgm:prSet presAssocID="{24C82B8D-E384-4933-85C7-50B03ACB04D9}" presName="sibTrans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2BC4BF1E-8300-473C-AD75-861F9A3B161E}" type="pres">
      <dgm:prSet presAssocID="{24C82B8D-E384-4933-85C7-50B03ACB04D9}" presName="connectorText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963B6954-978C-4B1A-92D7-66C4327508F2}" type="pres">
      <dgm:prSet presAssocID="{DD5E5880-AE31-475D-9EE0-F3CA570CDA0C}" presName="node" presStyleLbl="node1" presStyleIdx="3" presStyleCnt="6" custScaleX="103010" custScaleY="103010" custRadScaleRad="9668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D2B36BA6-08C3-4734-B72B-DD7ED7D873A8}" type="pres">
      <dgm:prSet presAssocID="{50ED1F96-2B48-435F-9153-43674FCA2F2C}" presName="sibTrans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ACD3A003-A5D4-4ACE-96AD-5E2D680092DE}" type="pres">
      <dgm:prSet presAssocID="{50ED1F96-2B48-435F-9153-43674FCA2F2C}" presName="connectorText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0822BD70-137C-4E50-AF3B-698A778853CA}" type="pres">
      <dgm:prSet presAssocID="{413F41C5-4DF2-46DD-86E8-73438BFBB327}" presName="node" presStyleLbl="node1" presStyleIdx="4" presStyleCnt="6" custScaleX="103229" custScaleY="103229" custRadScaleRad="113738" custRadScaleInc="1306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19B03A4-E8F7-4714-AE70-FB87219524DE}" type="pres">
      <dgm:prSet presAssocID="{1CAF5042-F200-4155-BBB4-AC8ABBF4F7F7}" presName="sibTrans" presStyleLbl="sibTrans2D1" presStyleIdx="4" presStyleCnt="6" custAng="21570053"/>
      <dgm:spPr/>
      <dgm:t>
        <a:bodyPr/>
        <a:lstStyle/>
        <a:p>
          <a:endParaRPr kumimoji="1" lang="ja-JP" altLang="en-US"/>
        </a:p>
      </dgm:t>
    </dgm:pt>
    <dgm:pt modelId="{213446CB-9BE5-4932-97CC-354A6686A8C7}" type="pres">
      <dgm:prSet presAssocID="{1CAF5042-F200-4155-BBB4-AC8ABBF4F7F7}" presName="connectorText" presStyleLbl="sibTrans2D1" presStyleIdx="4" presStyleCnt="6"/>
      <dgm:spPr/>
      <dgm:t>
        <a:bodyPr/>
        <a:lstStyle/>
        <a:p>
          <a:endParaRPr kumimoji="1" lang="ja-JP" altLang="en-US"/>
        </a:p>
      </dgm:t>
    </dgm:pt>
    <dgm:pt modelId="{D5534CB1-8721-4B4B-AECA-5021661D3A70}" type="pres">
      <dgm:prSet presAssocID="{E00252B3-9F21-4425-98F9-29572FAAEC51}" presName="node" presStyleLbl="node1" presStyleIdx="5" presStyleCnt="6" custRadScaleRad="112506" custRadScaleInc="-140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C0887FB7-A65F-48BB-AC54-7C92227EBE21}" type="pres">
      <dgm:prSet presAssocID="{DC03AB11-CEAB-4652-B638-2668B2402345}" presName="sibTrans" presStyleLbl="sibTrans2D1" presStyleIdx="5" presStyleCnt="6"/>
      <dgm:spPr/>
      <dgm:t>
        <a:bodyPr/>
        <a:lstStyle/>
        <a:p>
          <a:endParaRPr kumimoji="1" lang="ja-JP" altLang="en-US"/>
        </a:p>
      </dgm:t>
    </dgm:pt>
    <dgm:pt modelId="{AE702DD7-C0EF-4265-99C3-B866CEEF5D50}" type="pres">
      <dgm:prSet presAssocID="{DC03AB11-CEAB-4652-B638-2668B2402345}" presName="connectorText" presStyleLbl="sibTrans2D1" presStyleIdx="5" presStyleCnt="6"/>
      <dgm:spPr/>
      <dgm:t>
        <a:bodyPr/>
        <a:lstStyle/>
        <a:p>
          <a:endParaRPr kumimoji="1" lang="ja-JP" altLang="en-US"/>
        </a:p>
      </dgm:t>
    </dgm:pt>
  </dgm:ptLst>
  <dgm:cxnLst>
    <dgm:cxn modelId="{1DC35AD2-61AE-4145-8B12-417F55F75B6E}" type="presOf" srcId="{60A7FDF4-D3B3-4687-90EB-86D9708FD7D8}" destId="{1BE2996E-CDCB-4C6E-A015-E38253284BB3}" srcOrd="0" destOrd="0" presId="urn:microsoft.com/office/officeart/2005/8/layout/cycle2"/>
    <dgm:cxn modelId="{8F76D232-30E7-41C8-87C2-BE4E9901BBC2}" type="presOf" srcId="{24C82B8D-E384-4933-85C7-50B03ACB04D9}" destId="{2BC4BF1E-8300-473C-AD75-861F9A3B161E}" srcOrd="1" destOrd="0" presId="urn:microsoft.com/office/officeart/2005/8/layout/cycle2"/>
    <dgm:cxn modelId="{BB9611FE-6C3A-43D4-B4F9-AB3CADBB8B92}" type="presOf" srcId="{7EFDB3CB-B828-482D-942C-C081B3B61363}" destId="{9F00228C-0D46-47A4-B7F3-0FD7F9F89E33}" srcOrd="0" destOrd="0" presId="urn:microsoft.com/office/officeart/2005/8/layout/cycle2"/>
    <dgm:cxn modelId="{21E142B8-47C1-4E04-827E-6DA6B54F3427}" type="presOf" srcId="{413F41C5-4DF2-46DD-86E8-73438BFBB327}" destId="{0822BD70-137C-4E50-AF3B-698A778853CA}" srcOrd="0" destOrd="0" presId="urn:microsoft.com/office/officeart/2005/8/layout/cycle2"/>
    <dgm:cxn modelId="{D1B89C4D-0856-4B40-93F9-90E7395A7823}" srcId="{517C8E11-CBEC-4D0D-A1A5-7B2B2B436040}" destId="{413F41C5-4DF2-46DD-86E8-73438BFBB327}" srcOrd="4" destOrd="0" parTransId="{A2C78506-623D-4335-A5B2-643E7804DDC0}" sibTransId="{1CAF5042-F200-4155-BBB4-AC8ABBF4F7F7}"/>
    <dgm:cxn modelId="{28B551B6-263A-4BC1-854C-58DC5B6D0F64}" srcId="{517C8E11-CBEC-4D0D-A1A5-7B2B2B436040}" destId="{60A7FDF4-D3B3-4687-90EB-86D9708FD7D8}" srcOrd="0" destOrd="0" parTransId="{5454B3D9-13A9-4410-AD5D-B169607F02FA}" sibTransId="{8842BA56-BA9E-4ADA-BB31-11050B32680B}"/>
    <dgm:cxn modelId="{CC2128DF-7EE1-4489-95D7-2CC3F55B341A}" type="presOf" srcId="{31C514BF-031E-403F-9FE7-58E6A60D852C}" destId="{18D14DC6-5186-4E10-A4E7-24A3668BAD71}" srcOrd="0" destOrd="0" presId="urn:microsoft.com/office/officeart/2005/8/layout/cycle2"/>
    <dgm:cxn modelId="{CE76E320-E90B-4FD4-800A-14717E0397CE}" type="presOf" srcId="{50ED1F96-2B48-435F-9153-43674FCA2F2C}" destId="{D2B36BA6-08C3-4734-B72B-DD7ED7D873A8}" srcOrd="0" destOrd="0" presId="urn:microsoft.com/office/officeart/2005/8/layout/cycle2"/>
    <dgm:cxn modelId="{8F81C294-C410-4D82-90CB-464DEDB2D8A6}" srcId="{517C8E11-CBEC-4D0D-A1A5-7B2B2B436040}" destId="{DD5E5880-AE31-475D-9EE0-F3CA570CDA0C}" srcOrd="3" destOrd="0" parTransId="{E18DD3CA-E5D2-4156-8FEA-2006A184EF14}" sibTransId="{50ED1F96-2B48-435F-9153-43674FCA2F2C}"/>
    <dgm:cxn modelId="{13850B25-797C-42FF-A438-61F157A5EB67}" type="presOf" srcId="{517C8E11-CBEC-4D0D-A1A5-7B2B2B436040}" destId="{AE2D80FC-4D8D-4176-A0A5-CAC907F50779}" srcOrd="0" destOrd="0" presId="urn:microsoft.com/office/officeart/2005/8/layout/cycle2"/>
    <dgm:cxn modelId="{C4EEC7F1-08AA-41A8-A0F4-EA155AFC2F2E}" type="presOf" srcId="{24C82B8D-E384-4933-85C7-50B03ACB04D9}" destId="{3A459ECA-6B53-4697-A9B7-856713EB7DAE}" srcOrd="0" destOrd="0" presId="urn:microsoft.com/office/officeart/2005/8/layout/cycle2"/>
    <dgm:cxn modelId="{8CEA8DE8-5DEA-44D5-A053-E295A51ACB37}" type="presOf" srcId="{5F9EE10B-3E05-4D7B-A3FD-9CEF52A76644}" destId="{6C3017A2-997D-4BD7-A4DD-AB774586891B}" srcOrd="1" destOrd="0" presId="urn:microsoft.com/office/officeart/2005/8/layout/cycle2"/>
    <dgm:cxn modelId="{9BC6F4E2-34DC-403D-ADC3-B826BCEA982E}" type="presOf" srcId="{DC03AB11-CEAB-4652-B638-2668B2402345}" destId="{C0887FB7-A65F-48BB-AC54-7C92227EBE21}" srcOrd="0" destOrd="0" presId="urn:microsoft.com/office/officeart/2005/8/layout/cycle2"/>
    <dgm:cxn modelId="{FA8F9BDC-3A7D-422F-AAD1-1EDCE031173A}" type="presOf" srcId="{5F9EE10B-3E05-4D7B-A3FD-9CEF52A76644}" destId="{7318433E-835C-4243-9CCD-12025E46A9DD}" srcOrd="0" destOrd="0" presId="urn:microsoft.com/office/officeart/2005/8/layout/cycle2"/>
    <dgm:cxn modelId="{5E71418E-0A2F-418E-B431-C10A2D180144}" type="presOf" srcId="{DD5E5880-AE31-475D-9EE0-F3CA570CDA0C}" destId="{963B6954-978C-4B1A-92D7-66C4327508F2}" srcOrd="0" destOrd="0" presId="urn:microsoft.com/office/officeart/2005/8/layout/cycle2"/>
    <dgm:cxn modelId="{0B68D99A-206F-4048-AA26-40476EB262E7}" srcId="{517C8E11-CBEC-4D0D-A1A5-7B2B2B436040}" destId="{31C514BF-031E-403F-9FE7-58E6A60D852C}" srcOrd="1" destOrd="0" parTransId="{6342EDD3-F779-4DFE-BE2E-82BC67A60218}" sibTransId="{5F9EE10B-3E05-4D7B-A3FD-9CEF52A76644}"/>
    <dgm:cxn modelId="{1D548EC6-A52F-46AF-92A7-5F4A655058C1}" type="presOf" srcId="{E00252B3-9F21-4425-98F9-29572FAAEC51}" destId="{D5534CB1-8721-4B4B-AECA-5021661D3A70}" srcOrd="0" destOrd="0" presId="urn:microsoft.com/office/officeart/2005/8/layout/cycle2"/>
    <dgm:cxn modelId="{DDC24F7A-9526-4099-BAF6-0B4CB1E5E941}" type="presOf" srcId="{8842BA56-BA9E-4ADA-BB31-11050B32680B}" destId="{7327AF1A-7903-4926-B6E2-47414D2AE69C}" srcOrd="1" destOrd="0" presId="urn:microsoft.com/office/officeart/2005/8/layout/cycle2"/>
    <dgm:cxn modelId="{EF7807A5-249D-4751-8B54-025AF9843FF5}" type="presOf" srcId="{1CAF5042-F200-4155-BBB4-AC8ABBF4F7F7}" destId="{719B03A4-E8F7-4714-AE70-FB87219524DE}" srcOrd="0" destOrd="0" presId="urn:microsoft.com/office/officeart/2005/8/layout/cycle2"/>
    <dgm:cxn modelId="{4A3F2F46-4F94-40EB-9D30-8C04C2BD45BC}" type="presOf" srcId="{1CAF5042-F200-4155-BBB4-AC8ABBF4F7F7}" destId="{213446CB-9BE5-4932-97CC-354A6686A8C7}" srcOrd="1" destOrd="0" presId="urn:microsoft.com/office/officeart/2005/8/layout/cycle2"/>
    <dgm:cxn modelId="{150109CA-D7A6-4392-B049-3F59EC407567}" type="presOf" srcId="{DC03AB11-CEAB-4652-B638-2668B2402345}" destId="{AE702DD7-C0EF-4265-99C3-B866CEEF5D50}" srcOrd="1" destOrd="0" presId="urn:microsoft.com/office/officeart/2005/8/layout/cycle2"/>
    <dgm:cxn modelId="{C80431A4-2759-4033-BF1D-6EB1358178BE}" type="presOf" srcId="{50ED1F96-2B48-435F-9153-43674FCA2F2C}" destId="{ACD3A003-A5D4-4ACE-96AD-5E2D680092DE}" srcOrd="1" destOrd="0" presId="urn:microsoft.com/office/officeart/2005/8/layout/cycle2"/>
    <dgm:cxn modelId="{A170FB91-D503-4EBD-B837-A634F86F1D03}" srcId="{517C8E11-CBEC-4D0D-A1A5-7B2B2B436040}" destId="{E00252B3-9F21-4425-98F9-29572FAAEC51}" srcOrd="5" destOrd="0" parTransId="{6DCC31C3-688E-40E7-9FED-F3F25B9EC948}" sibTransId="{DC03AB11-CEAB-4652-B638-2668B2402345}"/>
    <dgm:cxn modelId="{78F7E5E9-0258-417E-AB54-B39C0D39BAB5}" type="presOf" srcId="{8842BA56-BA9E-4ADA-BB31-11050B32680B}" destId="{9E772127-7B2B-4C7A-BA4A-151A13B389F8}" srcOrd="0" destOrd="0" presId="urn:microsoft.com/office/officeart/2005/8/layout/cycle2"/>
    <dgm:cxn modelId="{77F991EA-169E-4AE0-AC56-709018EF7462}" srcId="{517C8E11-CBEC-4D0D-A1A5-7B2B2B436040}" destId="{7EFDB3CB-B828-482D-942C-C081B3B61363}" srcOrd="2" destOrd="0" parTransId="{49886155-311D-4028-905E-A9222C26B524}" sibTransId="{24C82B8D-E384-4933-85C7-50B03ACB04D9}"/>
    <dgm:cxn modelId="{DEB718A2-CEEB-43D4-9C2F-45B409739925}" type="presParOf" srcId="{AE2D80FC-4D8D-4176-A0A5-CAC907F50779}" destId="{1BE2996E-CDCB-4C6E-A015-E38253284BB3}" srcOrd="0" destOrd="0" presId="urn:microsoft.com/office/officeart/2005/8/layout/cycle2"/>
    <dgm:cxn modelId="{21F4EC38-F27C-40BC-A371-59E65C015FDD}" type="presParOf" srcId="{AE2D80FC-4D8D-4176-A0A5-CAC907F50779}" destId="{9E772127-7B2B-4C7A-BA4A-151A13B389F8}" srcOrd="1" destOrd="0" presId="urn:microsoft.com/office/officeart/2005/8/layout/cycle2"/>
    <dgm:cxn modelId="{03E96CBF-152A-4F6A-87BB-665637DB14C3}" type="presParOf" srcId="{9E772127-7B2B-4C7A-BA4A-151A13B389F8}" destId="{7327AF1A-7903-4926-B6E2-47414D2AE69C}" srcOrd="0" destOrd="0" presId="urn:microsoft.com/office/officeart/2005/8/layout/cycle2"/>
    <dgm:cxn modelId="{D008C88C-392D-4EE4-AB7D-3EF4BCDFC0D9}" type="presParOf" srcId="{AE2D80FC-4D8D-4176-A0A5-CAC907F50779}" destId="{18D14DC6-5186-4E10-A4E7-24A3668BAD71}" srcOrd="2" destOrd="0" presId="urn:microsoft.com/office/officeart/2005/8/layout/cycle2"/>
    <dgm:cxn modelId="{22A9282C-9EAB-499D-BCE5-599D0F5EAD30}" type="presParOf" srcId="{AE2D80FC-4D8D-4176-A0A5-CAC907F50779}" destId="{7318433E-835C-4243-9CCD-12025E46A9DD}" srcOrd="3" destOrd="0" presId="urn:microsoft.com/office/officeart/2005/8/layout/cycle2"/>
    <dgm:cxn modelId="{06FEE9B3-B61D-4BB4-812E-7BAA17EA2777}" type="presParOf" srcId="{7318433E-835C-4243-9CCD-12025E46A9DD}" destId="{6C3017A2-997D-4BD7-A4DD-AB774586891B}" srcOrd="0" destOrd="0" presId="urn:microsoft.com/office/officeart/2005/8/layout/cycle2"/>
    <dgm:cxn modelId="{1E9171CA-9BBB-4045-9915-158F667C48EA}" type="presParOf" srcId="{AE2D80FC-4D8D-4176-A0A5-CAC907F50779}" destId="{9F00228C-0D46-47A4-B7F3-0FD7F9F89E33}" srcOrd="4" destOrd="0" presId="urn:microsoft.com/office/officeart/2005/8/layout/cycle2"/>
    <dgm:cxn modelId="{2798DEF4-DA77-4C1C-9A91-FDC3C0DCB274}" type="presParOf" srcId="{AE2D80FC-4D8D-4176-A0A5-CAC907F50779}" destId="{3A459ECA-6B53-4697-A9B7-856713EB7DAE}" srcOrd="5" destOrd="0" presId="urn:microsoft.com/office/officeart/2005/8/layout/cycle2"/>
    <dgm:cxn modelId="{CC44D86D-0EA8-4235-9C2E-6FF9C59DD660}" type="presParOf" srcId="{3A459ECA-6B53-4697-A9B7-856713EB7DAE}" destId="{2BC4BF1E-8300-473C-AD75-861F9A3B161E}" srcOrd="0" destOrd="0" presId="urn:microsoft.com/office/officeart/2005/8/layout/cycle2"/>
    <dgm:cxn modelId="{E01E843B-2152-4270-9952-920AA1BFA27F}" type="presParOf" srcId="{AE2D80FC-4D8D-4176-A0A5-CAC907F50779}" destId="{963B6954-978C-4B1A-92D7-66C4327508F2}" srcOrd="6" destOrd="0" presId="urn:microsoft.com/office/officeart/2005/8/layout/cycle2"/>
    <dgm:cxn modelId="{11947DAC-F37F-470E-BD54-313AC0445D88}" type="presParOf" srcId="{AE2D80FC-4D8D-4176-A0A5-CAC907F50779}" destId="{D2B36BA6-08C3-4734-B72B-DD7ED7D873A8}" srcOrd="7" destOrd="0" presId="urn:microsoft.com/office/officeart/2005/8/layout/cycle2"/>
    <dgm:cxn modelId="{F2E04280-B955-4E4B-ACDA-AE26AD2FA74D}" type="presParOf" srcId="{D2B36BA6-08C3-4734-B72B-DD7ED7D873A8}" destId="{ACD3A003-A5D4-4ACE-96AD-5E2D680092DE}" srcOrd="0" destOrd="0" presId="urn:microsoft.com/office/officeart/2005/8/layout/cycle2"/>
    <dgm:cxn modelId="{1383A154-04A0-4501-B3C0-8887AEFCECF6}" type="presParOf" srcId="{AE2D80FC-4D8D-4176-A0A5-CAC907F50779}" destId="{0822BD70-137C-4E50-AF3B-698A778853CA}" srcOrd="8" destOrd="0" presId="urn:microsoft.com/office/officeart/2005/8/layout/cycle2"/>
    <dgm:cxn modelId="{2E726D86-A4E3-4223-8563-0AF75F2E1563}" type="presParOf" srcId="{AE2D80FC-4D8D-4176-A0A5-CAC907F50779}" destId="{719B03A4-E8F7-4714-AE70-FB87219524DE}" srcOrd="9" destOrd="0" presId="urn:microsoft.com/office/officeart/2005/8/layout/cycle2"/>
    <dgm:cxn modelId="{1E734755-0C13-48CF-8571-79B1D3AE8756}" type="presParOf" srcId="{719B03A4-E8F7-4714-AE70-FB87219524DE}" destId="{213446CB-9BE5-4932-97CC-354A6686A8C7}" srcOrd="0" destOrd="0" presId="urn:microsoft.com/office/officeart/2005/8/layout/cycle2"/>
    <dgm:cxn modelId="{A2863E74-63F1-4283-A53D-F48673ADEDF7}" type="presParOf" srcId="{AE2D80FC-4D8D-4176-A0A5-CAC907F50779}" destId="{D5534CB1-8721-4B4B-AECA-5021661D3A70}" srcOrd="10" destOrd="0" presId="urn:microsoft.com/office/officeart/2005/8/layout/cycle2"/>
    <dgm:cxn modelId="{80067B01-59B4-4836-B146-A0E6A0F3189F}" type="presParOf" srcId="{AE2D80FC-4D8D-4176-A0A5-CAC907F50779}" destId="{C0887FB7-A65F-48BB-AC54-7C92227EBE21}" srcOrd="11" destOrd="0" presId="urn:microsoft.com/office/officeart/2005/8/layout/cycle2"/>
    <dgm:cxn modelId="{9F5ECE2A-1C61-417B-A02D-ED4914D7BFD5}" type="presParOf" srcId="{C0887FB7-A65F-48BB-AC54-7C92227EBE21}" destId="{AE702DD7-C0EF-4265-99C3-B866CEEF5D50}" srcOrd="0" destOrd="0" presId="urn:microsoft.com/office/officeart/2005/8/layout/cycle2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17C8E11-CBEC-4D0D-A1A5-7B2B2B436040}" type="doc">
      <dgm:prSet loTypeId="urn:microsoft.com/office/officeart/2005/8/layout/cycle2" loCatId="cycle" qsTypeId="urn:microsoft.com/office/officeart/2005/8/quickstyle/3d1" qsCatId="3D" csTypeId="urn:microsoft.com/office/officeart/2005/8/colors/accent0_1" csCatId="mainScheme" phldr="1"/>
      <dgm:spPr/>
    </dgm:pt>
    <dgm:pt modelId="{60A7FDF4-D3B3-4687-90EB-86D9708FD7D8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Query (Yahoo!)</a:t>
          </a:r>
          <a:endParaRPr lang="ja-JP" altLang="en-US" sz="600" b="1">
            <a:latin typeface="Optima" pitchFamily="34" charset="0"/>
          </a:endParaRPr>
        </a:p>
      </dgm:t>
    </dgm:pt>
    <dgm:pt modelId="{5454B3D9-13A9-4410-AD5D-B169607F02FA}" type="parTrans" cxnId="{28B551B6-263A-4BC1-854C-58DC5B6D0F64}">
      <dgm:prSet/>
      <dgm:spPr/>
      <dgm:t>
        <a:bodyPr/>
        <a:lstStyle/>
        <a:p>
          <a:endParaRPr lang="ja-JP" altLang="en-US"/>
        </a:p>
      </dgm:t>
    </dgm:pt>
    <dgm:pt modelId="{8842BA56-BA9E-4ADA-BB31-11050B32680B}" type="sibTrans" cxnId="{28B551B6-263A-4BC1-854C-58DC5B6D0F64}">
      <dgm:prSet/>
      <dgm:spPr/>
      <dgm:t>
        <a:bodyPr/>
        <a:lstStyle/>
        <a:p>
          <a:endParaRPr lang="ja-JP" altLang="en-US"/>
        </a:p>
      </dgm:t>
    </dgm:pt>
    <dgm:pt modelId="{DD5E5880-AE31-475D-9EE0-F3CA570CDA0C}">
      <dgm:prSet phldrT="[Text]" custT="1"/>
      <dgm:spPr>
        <a:gradFill rotWithShape="0">
          <a:gsLst>
            <a:gs pos="0">
              <a:srgbClr val="FF0000"/>
            </a:gs>
            <a:gs pos="60000">
              <a:srgbClr val="FF0000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Extract </a:t>
          </a:r>
          <a:r>
            <a:rPr lang="en-US" altLang="ja-JP" sz="600" b="1" dirty="0" err="1" smtClean="0">
              <a:latin typeface="Optima" pitchFamily="34" charset="0"/>
            </a:rPr>
            <a:t>Tuples</a:t>
          </a:r>
          <a:endParaRPr lang="ja-JP" altLang="en-US" sz="600" b="1">
            <a:latin typeface="Optima" pitchFamily="34" charset="0"/>
          </a:endParaRPr>
        </a:p>
      </dgm:t>
    </dgm:pt>
    <dgm:pt modelId="{50ED1F96-2B48-435F-9153-43674FCA2F2C}" type="sibTrans" cxnId="{8F81C294-C410-4D82-90CB-464DEDB2D8A6}">
      <dgm:prSet/>
      <dgm:spPr/>
      <dgm:t>
        <a:bodyPr/>
        <a:lstStyle/>
        <a:p>
          <a:endParaRPr lang="ja-JP" altLang="en-US"/>
        </a:p>
      </dgm:t>
    </dgm:pt>
    <dgm:pt modelId="{E18DD3CA-E5D2-4156-8FEA-2006A184EF14}" type="parTrans" cxnId="{8F81C294-C410-4D82-90CB-464DEDB2D8A6}">
      <dgm:prSet/>
      <dgm:spPr/>
      <dgm:t>
        <a:bodyPr/>
        <a:lstStyle/>
        <a:p>
          <a:endParaRPr lang="ja-JP" altLang="en-US"/>
        </a:p>
      </dgm:t>
    </dgm:pt>
    <dgm:pt modelId="{7EFDB3CB-B828-482D-942C-C081B3B61363}">
      <dgm:prSet phldrT="[Text]"/>
      <dgm:spPr/>
      <dgm:t>
        <a:bodyPr/>
        <a:lstStyle/>
        <a:p>
          <a:r>
            <a:rPr lang="en-US" altLang="ja-JP" b="1" dirty="0" smtClean="0">
              <a:latin typeface="Optima" pitchFamily="34" charset="0"/>
            </a:rPr>
            <a:t>Filter Sentences</a:t>
          </a:r>
          <a:endParaRPr lang="ja-JP" altLang="en-US" b="1">
            <a:latin typeface="Optima" pitchFamily="34" charset="0"/>
          </a:endParaRPr>
        </a:p>
      </dgm:t>
    </dgm:pt>
    <dgm:pt modelId="{24C82B8D-E384-4933-85C7-50B03ACB04D9}" type="sibTrans" cxnId="{77F991EA-169E-4AE0-AC56-709018EF7462}">
      <dgm:prSet/>
      <dgm:spPr/>
      <dgm:t>
        <a:bodyPr/>
        <a:lstStyle/>
        <a:p>
          <a:endParaRPr lang="ja-JP" altLang="en-US"/>
        </a:p>
      </dgm:t>
    </dgm:pt>
    <dgm:pt modelId="{49886155-311D-4028-905E-A9222C26B524}" type="parTrans" cxnId="{77F991EA-169E-4AE0-AC56-709018EF7462}">
      <dgm:prSet/>
      <dgm:spPr/>
      <dgm:t>
        <a:bodyPr/>
        <a:lstStyle/>
        <a:p>
          <a:endParaRPr lang="ja-JP" altLang="en-US"/>
        </a:p>
      </dgm:t>
    </dgm:pt>
    <dgm:pt modelId="{31C514BF-031E-403F-9FE7-58E6A60D852C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Extract Sentences</a:t>
          </a:r>
          <a:endParaRPr lang="ja-JP" altLang="en-US" sz="600" b="1">
            <a:latin typeface="Optima" pitchFamily="34" charset="0"/>
          </a:endParaRPr>
        </a:p>
      </dgm:t>
    </dgm:pt>
    <dgm:pt modelId="{5F9EE10B-3E05-4D7B-A3FD-9CEF52A76644}" type="sibTrans" cxnId="{0B68D99A-206F-4048-AA26-40476EB262E7}">
      <dgm:prSet/>
      <dgm:spPr/>
      <dgm:t>
        <a:bodyPr/>
        <a:lstStyle/>
        <a:p>
          <a:endParaRPr lang="ja-JP" altLang="en-US"/>
        </a:p>
      </dgm:t>
    </dgm:pt>
    <dgm:pt modelId="{6342EDD3-F779-4DFE-BE2E-82BC67A60218}" type="parTrans" cxnId="{0B68D99A-206F-4048-AA26-40476EB262E7}">
      <dgm:prSet/>
      <dgm:spPr/>
      <dgm:t>
        <a:bodyPr/>
        <a:lstStyle/>
        <a:p>
          <a:endParaRPr lang="ja-JP" altLang="en-US"/>
        </a:p>
      </dgm:t>
    </dgm:pt>
    <dgm:pt modelId="{413F41C5-4DF2-46DD-86E8-73438BFBB327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Score Terms in </a:t>
          </a:r>
          <a:r>
            <a:rPr lang="en-US" altLang="ja-JP" sz="600" b="1" dirty="0" err="1" smtClean="0">
              <a:latin typeface="Optima" pitchFamily="34" charset="0"/>
            </a:rPr>
            <a:t>Tuples</a:t>
          </a:r>
          <a:endParaRPr lang="ja-JP" altLang="en-US" sz="600" b="1">
            <a:latin typeface="Optima" pitchFamily="34" charset="0"/>
          </a:endParaRPr>
        </a:p>
      </dgm:t>
    </dgm:pt>
    <dgm:pt modelId="{A2C78506-623D-4335-A5B2-643E7804DDC0}" type="parTrans" cxnId="{D1B89C4D-0856-4B40-93F9-90E7395A7823}">
      <dgm:prSet/>
      <dgm:spPr/>
      <dgm:t>
        <a:bodyPr/>
        <a:lstStyle/>
        <a:p>
          <a:endParaRPr lang="ja-JP" altLang="en-US"/>
        </a:p>
      </dgm:t>
    </dgm:pt>
    <dgm:pt modelId="{1CAF5042-F200-4155-BBB4-AC8ABBF4F7F7}" type="sibTrans" cxnId="{D1B89C4D-0856-4B40-93F9-90E7395A7823}">
      <dgm:prSet/>
      <dgm:spPr/>
      <dgm:t>
        <a:bodyPr/>
        <a:lstStyle/>
        <a:p>
          <a:endParaRPr lang="ja-JP" altLang="en-US"/>
        </a:p>
      </dgm:t>
    </dgm:pt>
    <dgm:pt modelId="{E00252B3-9F21-4425-98F9-29572FAAEC51}">
      <dgm:prSet/>
      <dgm:spPr/>
      <dgm:t>
        <a:bodyPr/>
        <a:lstStyle/>
        <a:p>
          <a:r>
            <a:rPr lang="en-US" altLang="ja-JP" b="1" dirty="0" smtClean="0">
              <a:latin typeface="Optima" pitchFamily="34" charset="0"/>
            </a:rPr>
            <a:t>Generate New Queries</a:t>
          </a:r>
          <a:endParaRPr lang="ja-JP" altLang="en-US" b="1">
            <a:latin typeface="Optima" pitchFamily="34" charset="0"/>
          </a:endParaRPr>
        </a:p>
      </dgm:t>
    </dgm:pt>
    <dgm:pt modelId="{6DCC31C3-688E-40E7-9FED-F3F25B9EC948}" type="parTrans" cxnId="{A170FB91-D503-4EBD-B837-A634F86F1D03}">
      <dgm:prSet/>
      <dgm:spPr/>
      <dgm:t>
        <a:bodyPr/>
        <a:lstStyle/>
        <a:p>
          <a:endParaRPr lang="ja-JP" altLang="en-US"/>
        </a:p>
      </dgm:t>
    </dgm:pt>
    <dgm:pt modelId="{DC03AB11-CEAB-4652-B638-2668B2402345}" type="sibTrans" cxnId="{A170FB91-D503-4EBD-B837-A634F86F1D03}">
      <dgm:prSet/>
      <dgm:spPr/>
      <dgm:t>
        <a:bodyPr/>
        <a:lstStyle/>
        <a:p>
          <a:endParaRPr lang="ja-JP" altLang="en-US"/>
        </a:p>
      </dgm:t>
    </dgm:pt>
    <dgm:pt modelId="{AE2D80FC-4D8D-4176-A0A5-CAC907F50779}" type="pres">
      <dgm:prSet presAssocID="{517C8E11-CBEC-4D0D-A1A5-7B2B2B436040}" presName="cycle" presStyleCnt="0">
        <dgm:presLayoutVars>
          <dgm:dir/>
          <dgm:resizeHandles val="exact"/>
        </dgm:presLayoutVars>
      </dgm:prSet>
      <dgm:spPr/>
    </dgm:pt>
    <dgm:pt modelId="{1BE2996E-CDCB-4C6E-A015-E38253284BB3}" type="pres">
      <dgm:prSet presAssocID="{60A7FDF4-D3B3-4687-90EB-86D9708FD7D8}" presName="node" presStyleLbl="node1" presStyleIdx="0" presStyleCnt="6" custScaleX="105263" custScaleY="10526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9E772127-7B2B-4C7A-BA4A-151A13B389F8}" type="pres">
      <dgm:prSet presAssocID="{8842BA56-BA9E-4ADA-BB31-11050B32680B}" presName="sibTrans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7327AF1A-7903-4926-B6E2-47414D2AE69C}" type="pres">
      <dgm:prSet presAssocID="{8842BA56-BA9E-4ADA-BB31-11050B32680B}" presName="connectorText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18D14DC6-5186-4E10-A4E7-24A3668BAD71}" type="pres">
      <dgm:prSet presAssocID="{31C514BF-031E-403F-9FE7-58E6A60D852C}" presName="node" presStyleLbl="node1" presStyleIdx="1" presStyleCnt="6" custScaleX="108991" custScaleY="108991" custRadScaleRad="114297" custRadScaleInc="1352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318433E-835C-4243-9CCD-12025E46A9DD}" type="pres">
      <dgm:prSet presAssocID="{5F9EE10B-3E05-4D7B-A3FD-9CEF52A76644}" presName="sibTrans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6C3017A2-997D-4BD7-A4DD-AB774586891B}" type="pres">
      <dgm:prSet presAssocID="{5F9EE10B-3E05-4D7B-A3FD-9CEF52A76644}" presName="connectorText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9F00228C-0D46-47A4-B7F3-0FD7F9F89E33}" type="pres">
      <dgm:prSet presAssocID="{7EFDB3CB-B828-482D-942C-C081B3B61363}" presName="node" presStyleLbl="node1" presStyleIdx="2" presStyleCnt="6" custRadScaleRad="115117" custRadScaleInc="-141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3A459ECA-6B53-4697-A9B7-856713EB7DAE}" type="pres">
      <dgm:prSet presAssocID="{24C82B8D-E384-4933-85C7-50B03ACB04D9}" presName="sibTrans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2BC4BF1E-8300-473C-AD75-861F9A3B161E}" type="pres">
      <dgm:prSet presAssocID="{24C82B8D-E384-4933-85C7-50B03ACB04D9}" presName="connectorText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963B6954-978C-4B1A-92D7-66C4327508F2}" type="pres">
      <dgm:prSet presAssocID="{DD5E5880-AE31-475D-9EE0-F3CA570CDA0C}" presName="node" presStyleLbl="node1" presStyleIdx="3" presStyleCnt="6" custScaleX="103010" custScaleY="103010" custRadScaleRad="9668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D2B36BA6-08C3-4734-B72B-DD7ED7D873A8}" type="pres">
      <dgm:prSet presAssocID="{50ED1F96-2B48-435F-9153-43674FCA2F2C}" presName="sibTrans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ACD3A003-A5D4-4ACE-96AD-5E2D680092DE}" type="pres">
      <dgm:prSet presAssocID="{50ED1F96-2B48-435F-9153-43674FCA2F2C}" presName="connectorText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0822BD70-137C-4E50-AF3B-698A778853CA}" type="pres">
      <dgm:prSet presAssocID="{413F41C5-4DF2-46DD-86E8-73438BFBB327}" presName="node" presStyleLbl="node1" presStyleIdx="4" presStyleCnt="6" custScaleX="103229" custScaleY="103229" custRadScaleRad="113738" custRadScaleInc="1306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19B03A4-E8F7-4714-AE70-FB87219524DE}" type="pres">
      <dgm:prSet presAssocID="{1CAF5042-F200-4155-BBB4-AC8ABBF4F7F7}" presName="sibTrans" presStyleLbl="sibTrans2D1" presStyleIdx="4" presStyleCnt="6" custAng="21570053"/>
      <dgm:spPr/>
      <dgm:t>
        <a:bodyPr/>
        <a:lstStyle/>
        <a:p>
          <a:endParaRPr kumimoji="1" lang="ja-JP" altLang="en-US"/>
        </a:p>
      </dgm:t>
    </dgm:pt>
    <dgm:pt modelId="{213446CB-9BE5-4932-97CC-354A6686A8C7}" type="pres">
      <dgm:prSet presAssocID="{1CAF5042-F200-4155-BBB4-AC8ABBF4F7F7}" presName="connectorText" presStyleLbl="sibTrans2D1" presStyleIdx="4" presStyleCnt="6"/>
      <dgm:spPr/>
      <dgm:t>
        <a:bodyPr/>
        <a:lstStyle/>
        <a:p>
          <a:endParaRPr kumimoji="1" lang="ja-JP" altLang="en-US"/>
        </a:p>
      </dgm:t>
    </dgm:pt>
    <dgm:pt modelId="{D5534CB1-8721-4B4B-AECA-5021661D3A70}" type="pres">
      <dgm:prSet presAssocID="{E00252B3-9F21-4425-98F9-29572FAAEC51}" presName="node" presStyleLbl="node1" presStyleIdx="5" presStyleCnt="6" custRadScaleRad="112506" custRadScaleInc="-140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C0887FB7-A65F-48BB-AC54-7C92227EBE21}" type="pres">
      <dgm:prSet presAssocID="{DC03AB11-CEAB-4652-B638-2668B2402345}" presName="sibTrans" presStyleLbl="sibTrans2D1" presStyleIdx="5" presStyleCnt="6"/>
      <dgm:spPr/>
      <dgm:t>
        <a:bodyPr/>
        <a:lstStyle/>
        <a:p>
          <a:endParaRPr kumimoji="1" lang="ja-JP" altLang="en-US"/>
        </a:p>
      </dgm:t>
    </dgm:pt>
    <dgm:pt modelId="{AE702DD7-C0EF-4265-99C3-B866CEEF5D50}" type="pres">
      <dgm:prSet presAssocID="{DC03AB11-CEAB-4652-B638-2668B2402345}" presName="connectorText" presStyleLbl="sibTrans2D1" presStyleIdx="5" presStyleCnt="6"/>
      <dgm:spPr/>
      <dgm:t>
        <a:bodyPr/>
        <a:lstStyle/>
        <a:p>
          <a:endParaRPr kumimoji="1" lang="ja-JP" altLang="en-US"/>
        </a:p>
      </dgm:t>
    </dgm:pt>
  </dgm:ptLst>
  <dgm:cxnLst>
    <dgm:cxn modelId="{B14FAD7E-F7CD-408F-8156-59581F020175}" type="presOf" srcId="{31C514BF-031E-403F-9FE7-58E6A60D852C}" destId="{18D14DC6-5186-4E10-A4E7-24A3668BAD71}" srcOrd="0" destOrd="0" presId="urn:microsoft.com/office/officeart/2005/8/layout/cycle2"/>
    <dgm:cxn modelId="{CD39F491-5421-4400-A9CB-FC5DE92549B6}" type="presOf" srcId="{24C82B8D-E384-4933-85C7-50B03ACB04D9}" destId="{3A459ECA-6B53-4697-A9B7-856713EB7DAE}" srcOrd="0" destOrd="0" presId="urn:microsoft.com/office/officeart/2005/8/layout/cycle2"/>
    <dgm:cxn modelId="{DFE2D0D3-E42E-4A05-96ED-E62888DDF0B9}" type="presOf" srcId="{DD5E5880-AE31-475D-9EE0-F3CA570CDA0C}" destId="{963B6954-978C-4B1A-92D7-66C4327508F2}" srcOrd="0" destOrd="0" presId="urn:microsoft.com/office/officeart/2005/8/layout/cycle2"/>
    <dgm:cxn modelId="{6EB272B3-AA3F-48EA-9C8C-AA43C1C5CD58}" type="presOf" srcId="{24C82B8D-E384-4933-85C7-50B03ACB04D9}" destId="{2BC4BF1E-8300-473C-AD75-861F9A3B161E}" srcOrd="1" destOrd="0" presId="urn:microsoft.com/office/officeart/2005/8/layout/cycle2"/>
    <dgm:cxn modelId="{7A98B07A-AE39-4988-AAEF-293C8A163D92}" type="presOf" srcId="{DC03AB11-CEAB-4652-B638-2668B2402345}" destId="{AE702DD7-C0EF-4265-99C3-B866CEEF5D50}" srcOrd="1" destOrd="0" presId="urn:microsoft.com/office/officeart/2005/8/layout/cycle2"/>
    <dgm:cxn modelId="{D1B89C4D-0856-4B40-93F9-90E7395A7823}" srcId="{517C8E11-CBEC-4D0D-A1A5-7B2B2B436040}" destId="{413F41C5-4DF2-46DD-86E8-73438BFBB327}" srcOrd="4" destOrd="0" parTransId="{A2C78506-623D-4335-A5B2-643E7804DDC0}" sibTransId="{1CAF5042-F200-4155-BBB4-AC8ABBF4F7F7}"/>
    <dgm:cxn modelId="{28B551B6-263A-4BC1-854C-58DC5B6D0F64}" srcId="{517C8E11-CBEC-4D0D-A1A5-7B2B2B436040}" destId="{60A7FDF4-D3B3-4687-90EB-86D9708FD7D8}" srcOrd="0" destOrd="0" parTransId="{5454B3D9-13A9-4410-AD5D-B169607F02FA}" sibTransId="{8842BA56-BA9E-4ADA-BB31-11050B32680B}"/>
    <dgm:cxn modelId="{7D2D96FE-ACEB-409B-AC99-EA3E42FCB79D}" type="presOf" srcId="{413F41C5-4DF2-46DD-86E8-73438BFBB327}" destId="{0822BD70-137C-4E50-AF3B-698A778853CA}" srcOrd="0" destOrd="0" presId="urn:microsoft.com/office/officeart/2005/8/layout/cycle2"/>
    <dgm:cxn modelId="{3D4462C4-CF86-4EFE-8546-BDC0CDF3A3D2}" type="presOf" srcId="{50ED1F96-2B48-435F-9153-43674FCA2F2C}" destId="{ACD3A003-A5D4-4ACE-96AD-5E2D680092DE}" srcOrd="1" destOrd="0" presId="urn:microsoft.com/office/officeart/2005/8/layout/cycle2"/>
    <dgm:cxn modelId="{8F81C294-C410-4D82-90CB-464DEDB2D8A6}" srcId="{517C8E11-CBEC-4D0D-A1A5-7B2B2B436040}" destId="{DD5E5880-AE31-475D-9EE0-F3CA570CDA0C}" srcOrd="3" destOrd="0" parTransId="{E18DD3CA-E5D2-4156-8FEA-2006A184EF14}" sibTransId="{50ED1F96-2B48-435F-9153-43674FCA2F2C}"/>
    <dgm:cxn modelId="{3EAEEB68-7ED9-4036-A2FA-40E1173EA17B}" type="presOf" srcId="{5F9EE10B-3E05-4D7B-A3FD-9CEF52A76644}" destId="{6C3017A2-997D-4BD7-A4DD-AB774586891B}" srcOrd="1" destOrd="0" presId="urn:microsoft.com/office/officeart/2005/8/layout/cycle2"/>
    <dgm:cxn modelId="{1DF7B0ED-AD31-4307-BFB8-3D8EE6DE4B38}" type="presOf" srcId="{7EFDB3CB-B828-482D-942C-C081B3B61363}" destId="{9F00228C-0D46-47A4-B7F3-0FD7F9F89E33}" srcOrd="0" destOrd="0" presId="urn:microsoft.com/office/officeart/2005/8/layout/cycle2"/>
    <dgm:cxn modelId="{B7A8E898-7B2D-49BA-95DD-3A7073CD30B5}" type="presOf" srcId="{50ED1F96-2B48-435F-9153-43674FCA2F2C}" destId="{D2B36BA6-08C3-4734-B72B-DD7ED7D873A8}" srcOrd="0" destOrd="0" presId="urn:microsoft.com/office/officeart/2005/8/layout/cycle2"/>
    <dgm:cxn modelId="{3C5003AD-0DE3-491C-84FE-9E8D22D89166}" type="presOf" srcId="{1CAF5042-F200-4155-BBB4-AC8ABBF4F7F7}" destId="{719B03A4-E8F7-4714-AE70-FB87219524DE}" srcOrd="0" destOrd="0" presId="urn:microsoft.com/office/officeart/2005/8/layout/cycle2"/>
    <dgm:cxn modelId="{02A9700C-F930-4CFA-85DB-6F63BEA20DA8}" type="presOf" srcId="{DC03AB11-CEAB-4652-B638-2668B2402345}" destId="{C0887FB7-A65F-48BB-AC54-7C92227EBE21}" srcOrd="0" destOrd="0" presId="urn:microsoft.com/office/officeart/2005/8/layout/cycle2"/>
    <dgm:cxn modelId="{0B68D99A-206F-4048-AA26-40476EB262E7}" srcId="{517C8E11-CBEC-4D0D-A1A5-7B2B2B436040}" destId="{31C514BF-031E-403F-9FE7-58E6A60D852C}" srcOrd="1" destOrd="0" parTransId="{6342EDD3-F779-4DFE-BE2E-82BC67A60218}" sibTransId="{5F9EE10B-3E05-4D7B-A3FD-9CEF52A76644}"/>
    <dgm:cxn modelId="{8050D37F-75EB-450D-A7E9-191A54EB7E82}" type="presOf" srcId="{8842BA56-BA9E-4ADA-BB31-11050B32680B}" destId="{7327AF1A-7903-4926-B6E2-47414D2AE69C}" srcOrd="1" destOrd="0" presId="urn:microsoft.com/office/officeart/2005/8/layout/cycle2"/>
    <dgm:cxn modelId="{A170FB91-D503-4EBD-B837-A634F86F1D03}" srcId="{517C8E11-CBEC-4D0D-A1A5-7B2B2B436040}" destId="{E00252B3-9F21-4425-98F9-29572FAAEC51}" srcOrd="5" destOrd="0" parTransId="{6DCC31C3-688E-40E7-9FED-F3F25B9EC948}" sibTransId="{DC03AB11-CEAB-4652-B638-2668B2402345}"/>
    <dgm:cxn modelId="{3E4AA7DC-3BDE-4357-97D7-30503733C851}" type="presOf" srcId="{60A7FDF4-D3B3-4687-90EB-86D9708FD7D8}" destId="{1BE2996E-CDCB-4C6E-A015-E38253284BB3}" srcOrd="0" destOrd="0" presId="urn:microsoft.com/office/officeart/2005/8/layout/cycle2"/>
    <dgm:cxn modelId="{77F991EA-169E-4AE0-AC56-709018EF7462}" srcId="{517C8E11-CBEC-4D0D-A1A5-7B2B2B436040}" destId="{7EFDB3CB-B828-482D-942C-C081B3B61363}" srcOrd="2" destOrd="0" parTransId="{49886155-311D-4028-905E-A9222C26B524}" sibTransId="{24C82B8D-E384-4933-85C7-50B03ACB04D9}"/>
    <dgm:cxn modelId="{07CA912B-A031-49CE-A5D8-C7C72F418B4C}" type="presOf" srcId="{E00252B3-9F21-4425-98F9-29572FAAEC51}" destId="{D5534CB1-8721-4B4B-AECA-5021661D3A70}" srcOrd="0" destOrd="0" presId="urn:microsoft.com/office/officeart/2005/8/layout/cycle2"/>
    <dgm:cxn modelId="{DFE8690F-7D76-4C89-8D52-CE8DDC8FE4E6}" type="presOf" srcId="{1CAF5042-F200-4155-BBB4-AC8ABBF4F7F7}" destId="{213446CB-9BE5-4932-97CC-354A6686A8C7}" srcOrd="1" destOrd="0" presId="urn:microsoft.com/office/officeart/2005/8/layout/cycle2"/>
    <dgm:cxn modelId="{F59E860B-550A-4E88-9B4C-6FCAA0081E33}" type="presOf" srcId="{8842BA56-BA9E-4ADA-BB31-11050B32680B}" destId="{9E772127-7B2B-4C7A-BA4A-151A13B389F8}" srcOrd="0" destOrd="0" presId="urn:microsoft.com/office/officeart/2005/8/layout/cycle2"/>
    <dgm:cxn modelId="{0EE0ED5F-7856-4EB4-86BE-0FBC494ED768}" type="presOf" srcId="{517C8E11-CBEC-4D0D-A1A5-7B2B2B436040}" destId="{AE2D80FC-4D8D-4176-A0A5-CAC907F50779}" srcOrd="0" destOrd="0" presId="urn:microsoft.com/office/officeart/2005/8/layout/cycle2"/>
    <dgm:cxn modelId="{636F7BE6-04BB-435D-ACF8-5A4F79C62749}" type="presOf" srcId="{5F9EE10B-3E05-4D7B-A3FD-9CEF52A76644}" destId="{7318433E-835C-4243-9CCD-12025E46A9DD}" srcOrd="0" destOrd="0" presId="urn:microsoft.com/office/officeart/2005/8/layout/cycle2"/>
    <dgm:cxn modelId="{5EB485DC-5E8E-42DF-B220-702113B5A3C8}" type="presParOf" srcId="{AE2D80FC-4D8D-4176-A0A5-CAC907F50779}" destId="{1BE2996E-CDCB-4C6E-A015-E38253284BB3}" srcOrd="0" destOrd="0" presId="urn:microsoft.com/office/officeart/2005/8/layout/cycle2"/>
    <dgm:cxn modelId="{D7570934-1621-4110-9623-1DA135334BF5}" type="presParOf" srcId="{AE2D80FC-4D8D-4176-A0A5-CAC907F50779}" destId="{9E772127-7B2B-4C7A-BA4A-151A13B389F8}" srcOrd="1" destOrd="0" presId="urn:microsoft.com/office/officeart/2005/8/layout/cycle2"/>
    <dgm:cxn modelId="{41259E69-54AB-40B4-9B71-33CB0FB61921}" type="presParOf" srcId="{9E772127-7B2B-4C7A-BA4A-151A13B389F8}" destId="{7327AF1A-7903-4926-B6E2-47414D2AE69C}" srcOrd="0" destOrd="0" presId="urn:microsoft.com/office/officeart/2005/8/layout/cycle2"/>
    <dgm:cxn modelId="{9E3EA059-AAF4-4131-9C6E-3932C9333BC1}" type="presParOf" srcId="{AE2D80FC-4D8D-4176-A0A5-CAC907F50779}" destId="{18D14DC6-5186-4E10-A4E7-24A3668BAD71}" srcOrd="2" destOrd="0" presId="urn:microsoft.com/office/officeart/2005/8/layout/cycle2"/>
    <dgm:cxn modelId="{5D3EF6EE-63BA-4F3F-9258-66EB278C0F87}" type="presParOf" srcId="{AE2D80FC-4D8D-4176-A0A5-CAC907F50779}" destId="{7318433E-835C-4243-9CCD-12025E46A9DD}" srcOrd="3" destOrd="0" presId="urn:microsoft.com/office/officeart/2005/8/layout/cycle2"/>
    <dgm:cxn modelId="{E41D91CD-5476-40D4-94A9-10D53192B961}" type="presParOf" srcId="{7318433E-835C-4243-9CCD-12025E46A9DD}" destId="{6C3017A2-997D-4BD7-A4DD-AB774586891B}" srcOrd="0" destOrd="0" presId="urn:microsoft.com/office/officeart/2005/8/layout/cycle2"/>
    <dgm:cxn modelId="{AAC2B891-D7CA-4C18-9FBE-6971C4D46485}" type="presParOf" srcId="{AE2D80FC-4D8D-4176-A0A5-CAC907F50779}" destId="{9F00228C-0D46-47A4-B7F3-0FD7F9F89E33}" srcOrd="4" destOrd="0" presId="urn:microsoft.com/office/officeart/2005/8/layout/cycle2"/>
    <dgm:cxn modelId="{F20A2D7E-D41B-46EB-9AE6-E7050D94C066}" type="presParOf" srcId="{AE2D80FC-4D8D-4176-A0A5-CAC907F50779}" destId="{3A459ECA-6B53-4697-A9B7-856713EB7DAE}" srcOrd="5" destOrd="0" presId="urn:microsoft.com/office/officeart/2005/8/layout/cycle2"/>
    <dgm:cxn modelId="{0B6FEFBA-A07E-4393-B880-0DC58318B55B}" type="presParOf" srcId="{3A459ECA-6B53-4697-A9B7-856713EB7DAE}" destId="{2BC4BF1E-8300-473C-AD75-861F9A3B161E}" srcOrd="0" destOrd="0" presId="urn:microsoft.com/office/officeart/2005/8/layout/cycle2"/>
    <dgm:cxn modelId="{D80D05F1-0C66-4614-B18A-C81A9D6F6127}" type="presParOf" srcId="{AE2D80FC-4D8D-4176-A0A5-CAC907F50779}" destId="{963B6954-978C-4B1A-92D7-66C4327508F2}" srcOrd="6" destOrd="0" presId="urn:microsoft.com/office/officeart/2005/8/layout/cycle2"/>
    <dgm:cxn modelId="{BC5C4E6C-E095-4F95-BA51-2181F6890B90}" type="presParOf" srcId="{AE2D80FC-4D8D-4176-A0A5-CAC907F50779}" destId="{D2B36BA6-08C3-4734-B72B-DD7ED7D873A8}" srcOrd="7" destOrd="0" presId="urn:microsoft.com/office/officeart/2005/8/layout/cycle2"/>
    <dgm:cxn modelId="{65E3D435-E5AC-4A52-B576-8B27B7734C41}" type="presParOf" srcId="{D2B36BA6-08C3-4734-B72B-DD7ED7D873A8}" destId="{ACD3A003-A5D4-4ACE-96AD-5E2D680092DE}" srcOrd="0" destOrd="0" presId="urn:microsoft.com/office/officeart/2005/8/layout/cycle2"/>
    <dgm:cxn modelId="{64180345-C78D-4DCE-B8AB-0528D6619417}" type="presParOf" srcId="{AE2D80FC-4D8D-4176-A0A5-CAC907F50779}" destId="{0822BD70-137C-4E50-AF3B-698A778853CA}" srcOrd="8" destOrd="0" presId="urn:microsoft.com/office/officeart/2005/8/layout/cycle2"/>
    <dgm:cxn modelId="{D2626C83-EAA0-4ADF-B633-5A6741787C11}" type="presParOf" srcId="{AE2D80FC-4D8D-4176-A0A5-CAC907F50779}" destId="{719B03A4-E8F7-4714-AE70-FB87219524DE}" srcOrd="9" destOrd="0" presId="urn:microsoft.com/office/officeart/2005/8/layout/cycle2"/>
    <dgm:cxn modelId="{3BEEC3FA-7428-490C-B437-3CB81DA5CD77}" type="presParOf" srcId="{719B03A4-E8F7-4714-AE70-FB87219524DE}" destId="{213446CB-9BE5-4932-97CC-354A6686A8C7}" srcOrd="0" destOrd="0" presId="urn:microsoft.com/office/officeart/2005/8/layout/cycle2"/>
    <dgm:cxn modelId="{3ACECF9C-9BB2-452F-BF8C-19D6E9A42C2B}" type="presParOf" srcId="{AE2D80FC-4D8D-4176-A0A5-CAC907F50779}" destId="{D5534CB1-8721-4B4B-AECA-5021661D3A70}" srcOrd="10" destOrd="0" presId="urn:microsoft.com/office/officeart/2005/8/layout/cycle2"/>
    <dgm:cxn modelId="{DBAFD042-C541-4DEE-9B74-4A7CAB3B6752}" type="presParOf" srcId="{AE2D80FC-4D8D-4176-A0A5-CAC907F50779}" destId="{C0887FB7-A65F-48BB-AC54-7C92227EBE21}" srcOrd="11" destOrd="0" presId="urn:microsoft.com/office/officeart/2005/8/layout/cycle2"/>
    <dgm:cxn modelId="{C22784AB-286A-477F-A84A-5633D9FC805F}" type="presParOf" srcId="{C0887FB7-A65F-48BB-AC54-7C92227EBE21}" destId="{AE702DD7-C0EF-4265-99C3-B866CEEF5D50}" srcOrd="0" destOrd="0" presId="urn:microsoft.com/office/officeart/2005/8/layout/cycle2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17C8E11-CBEC-4D0D-A1A5-7B2B2B436040}" type="doc">
      <dgm:prSet loTypeId="urn:microsoft.com/office/officeart/2005/8/layout/cycle2" loCatId="cycle" qsTypeId="urn:microsoft.com/office/officeart/2005/8/quickstyle/3d1" qsCatId="3D" csTypeId="urn:microsoft.com/office/officeart/2005/8/colors/accent0_1" csCatId="mainScheme" phldr="1"/>
      <dgm:spPr/>
    </dgm:pt>
    <dgm:pt modelId="{60A7FDF4-D3B3-4687-90EB-86D9708FD7D8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Query (Yahoo!)</a:t>
          </a:r>
          <a:endParaRPr lang="ja-JP" altLang="en-US" sz="600" b="1">
            <a:latin typeface="Optima" pitchFamily="34" charset="0"/>
          </a:endParaRPr>
        </a:p>
      </dgm:t>
    </dgm:pt>
    <dgm:pt modelId="{5454B3D9-13A9-4410-AD5D-B169607F02FA}" type="parTrans" cxnId="{28B551B6-263A-4BC1-854C-58DC5B6D0F64}">
      <dgm:prSet/>
      <dgm:spPr/>
      <dgm:t>
        <a:bodyPr/>
        <a:lstStyle/>
        <a:p>
          <a:endParaRPr lang="ja-JP" altLang="en-US"/>
        </a:p>
      </dgm:t>
    </dgm:pt>
    <dgm:pt modelId="{8842BA56-BA9E-4ADA-BB31-11050B32680B}" type="sibTrans" cxnId="{28B551B6-263A-4BC1-854C-58DC5B6D0F64}">
      <dgm:prSet/>
      <dgm:spPr/>
      <dgm:t>
        <a:bodyPr/>
        <a:lstStyle/>
        <a:p>
          <a:endParaRPr lang="ja-JP" altLang="en-US"/>
        </a:p>
      </dgm:t>
    </dgm:pt>
    <dgm:pt modelId="{DD5E5880-AE31-475D-9EE0-F3CA570CDA0C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Extract </a:t>
          </a:r>
          <a:r>
            <a:rPr lang="en-US" altLang="ja-JP" sz="600" b="1" dirty="0" err="1" smtClean="0">
              <a:latin typeface="Optima" pitchFamily="34" charset="0"/>
            </a:rPr>
            <a:t>Tuples</a:t>
          </a:r>
          <a:endParaRPr lang="ja-JP" altLang="en-US" sz="600" b="1">
            <a:latin typeface="Optima" pitchFamily="34" charset="0"/>
          </a:endParaRPr>
        </a:p>
      </dgm:t>
    </dgm:pt>
    <dgm:pt modelId="{50ED1F96-2B48-435F-9153-43674FCA2F2C}" type="sibTrans" cxnId="{8F81C294-C410-4D82-90CB-464DEDB2D8A6}">
      <dgm:prSet/>
      <dgm:spPr/>
      <dgm:t>
        <a:bodyPr/>
        <a:lstStyle/>
        <a:p>
          <a:endParaRPr lang="ja-JP" altLang="en-US"/>
        </a:p>
      </dgm:t>
    </dgm:pt>
    <dgm:pt modelId="{E18DD3CA-E5D2-4156-8FEA-2006A184EF14}" type="parTrans" cxnId="{8F81C294-C410-4D82-90CB-464DEDB2D8A6}">
      <dgm:prSet/>
      <dgm:spPr/>
      <dgm:t>
        <a:bodyPr/>
        <a:lstStyle/>
        <a:p>
          <a:endParaRPr lang="ja-JP" altLang="en-US"/>
        </a:p>
      </dgm:t>
    </dgm:pt>
    <dgm:pt modelId="{7EFDB3CB-B828-482D-942C-C081B3B61363}">
      <dgm:prSet phldrT="[Text]"/>
      <dgm:spPr/>
      <dgm:t>
        <a:bodyPr/>
        <a:lstStyle/>
        <a:p>
          <a:r>
            <a:rPr lang="en-US" altLang="ja-JP" b="1" dirty="0" smtClean="0">
              <a:latin typeface="Optima" pitchFamily="34" charset="0"/>
            </a:rPr>
            <a:t>Filter Sentences</a:t>
          </a:r>
          <a:endParaRPr lang="ja-JP" altLang="en-US" b="1">
            <a:latin typeface="Optima" pitchFamily="34" charset="0"/>
          </a:endParaRPr>
        </a:p>
      </dgm:t>
    </dgm:pt>
    <dgm:pt modelId="{24C82B8D-E384-4933-85C7-50B03ACB04D9}" type="sibTrans" cxnId="{77F991EA-169E-4AE0-AC56-709018EF7462}">
      <dgm:prSet/>
      <dgm:spPr/>
      <dgm:t>
        <a:bodyPr/>
        <a:lstStyle/>
        <a:p>
          <a:endParaRPr lang="ja-JP" altLang="en-US"/>
        </a:p>
      </dgm:t>
    </dgm:pt>
    <dgm:pt modelId="{49886155-311D-4028-905E-A9222C26B524}" type="parTrans" cxnId="{77F991EA-169E-4AE0-AC56-709018EF7462}">
      <dgm:prSet/>
      <dgm:spPr/>
      <dgm:t>
        <a:bodyPr/>
        <a:lstStyle/>
        <a:p>
          <a:endParaRPr lang="ja-JP" altLang="en-US"/>
        </a:p>
      </dgm:t>
    </dgm:pt>
    <dgm:pt modelId="{31C514BF-031E-403F-9FE7-58E6A60D852C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Extract Sentences</a:t>
          </a:r>
          <a:endParaRPr lang="ja-JP" altLang="en-US" sz="600" b="1">
            <a:latin typeface="Optima" pitchFamily="34" charset="0"/>
          </a:endParaRPr>
        </a:p>
      </dgm:t>
    </dgm:pt>
    <dgm:pt modelId="{5F9EE10B-3E05-4D7B-A3FD-9CEF52A76644}" type="sibTrans" cxnId="{0B68D99A-206F-4048-AA26-40476EB262E7}">
      <dgm:prSet/>
      <dgm:spPr/>
      <dgm:t>
        <a:bodyPr/>
        <a:lstStyle/>
        <a:p>
          <a:endParaRPr lang="ja-JP" altLang="en-US"/>
        </a:p>
      </dgm:t>
    </dgm:pt>
    <dgm:pt modelId="{6342EDD3-F779-4DFE-BE2E-82BC67A60218}" type="parTrans" cxnId="{0B68D99A-206F-4048-AA26-40476EB262E7}">
      <dgm:prSet/>
      <dgm:spPr/>
      <dgm:t>
        <a:bodyPr/>
        <a:lstStyle/>
        <a:p>
          <a:endParaRPr lang="ja-JP" altLang="en-US"/>
        </a:p>
      </dgm:t>
    </dgm:pt>
    <dgm:pt modelId="{413F41C5-4DF2-46DD-86E8-73438BFBB327}">
      <dgm:prSet phldrT="[Text]" custT="1"/>
      <dgm:spPr>
        <a:gradFill rotWithShape="0">
          <a:gsLst>
            <a:gs pos="0">
              <a:srgbClr val="FF0000"/>
            </a:gs>
            <a:gs pos="60000">
              <a:srgbClr val="FF0000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Score Terms in </a:t>
          </a:r>
          <a:r>
            <a:rPr lang="en-US" altLang="ja-JP" sz="600" b="1" dirty="0" err="1" smtClean="0">
              <a:latin typeface="Optima" pitchFamily="34" charset="0"/>
            </a:rPr>
            <a:t>Tuples</a:t>
          </a:r>
          <a:endParaRPr lang="ja-JP" altLang="en-US" sz="600" b="1">
            <a:latin typeface="Optima" pitchFamily="34" charset="0"/>
          </a:endParaRPr>
        </a:p>
      </dgm:t>
    </dgm:pt>
    <dgm:pt modelId="{A2C78506-623D-4335-A5B2-643E7804DDC0}" type="parTrans" cxnId="{D1B89C4D-0856-4B40-93F9-90E7395A7823}">
      <dgm:prSet/>
      <dgm:spPr/>
      <dgm:t>
        <a:bodyPr/>
        <a:lstStyle/>
        <a:p>
          <a:endParaRPr lang="ja-JP" altLang="en-US"/>
        </a:p>
      </dgm:t>
    </dgm:pt>
    <dgm:pt modelId="{1CAF5042-F200-4155-BBB4-AC8ABBF4F7F7}" type="sibTrans" cxnId="{D1B89C4D-0856-4B40-93F9-90E7395A7823}">
      <dgm:prSet/>
      <dgm:spPr/>
      <dgm:t>
        <a:bodyPr/>
        <a:lstStyle/>
        <a:p>
          <a:endParaRPr lang="ja-JP" altLang="en-US"/>
        </a:p>
      </dgm:t>
    </dgm:pt>
    <dgm:pt modelId="{E00252B3-9F21-4425-98F9-29572FAAEC51}">
      <dgm:prSet/>
      <dgm:spPr/>
      <dgm:t>
        <a:bodyPr/>
        <a:lstStyle/>
        <a:p>
          <a:r>
            <a:rPr lang="en-US" altLang="ja-JP" b="1" dirty="0" smtClean="0">
              <a:latin typeface="Optima" pitchFamily="34" charset="0"/>
            </a:rPr>
            <a:t>Generate New Queries</a:t>
          </a:r>
          <a:endParaRPr lang="ja-JP" altLang="en-US" b="1">
            <a:latin typeface="Optima" pitchFamily="34" charset="0"/>
          </a:endParaRPr>
        </a:p>
      </dgm:t>
    </dgm:pt>
    <dgm:pt modelId="{6DCC31C3-688E-40E7-9FED-F3F25B9EC948}" type="parTrans" cxnId="{A170FB91-D503-4EBD-B837-A634F86F1D03}">
      <dgm:prSet/>
      <dgm:spPr/>
      <dgm:t>
        <a:bodyPr/>
        <a:lstStyle/>
        <a:p>
          <a:endParaRPr lang="ja-JP" altLang="en-US"/>
        </a:p>
      </dgm:t>
    </dgm:pt>
    <dgm:pt modelId="{DC03AB11-CEAB-4652-B638-2668B2402345}" type="sibTrans" cxnId="{A170FB91-D503-4EBD-B837-A634F86F1D03}">
      <dgm:prSet/>
      <dgm:spPr/>
      <dgm:t>
        <a:bodyPr/>
        <a:lstStyle/>
        <a:p>
          <a:endParaRPr lang="ja-JP" altLang="en-US"/>
        </a:p>
      </dgm:t>
    </dgm:pt>
    <dgm:pt modelId="{AE2D80FC-4D8D-4176-A0A5-CAC907F50779}" type="pres">
      <dgm:prSet presAssocID="{517C8E11-CBEC-4D0D-A1A5-7B2B2B436040}" presName="cycle" presStyleCnt="0">
        <dgm:presLayoutVars>
          <dgm:dir/>
          <dgm:resizeHandles val="exact"/>
        </dgm:presLayoutVars>
      </dgm:prSet>
      <dgm:spPr/>
    </dgm:pt>
    <dgm:pt modelId="{1BE2996E-CDCB-4C6E-A015-E38253284BB3}" type="pres">
      <dgm:prSet presAssocID="{60A7FDF4-D3B3-4687-90EB-86D9708FD7D8}" presName="node" presStyleLbl="node1" presStyleIdx="0" presStyleCnt="6" custScaleX="105263" custScaleY="10526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9E772127-7B2B-4C7A-BA4A-151A13B389F8}" type="pres">
      <dgm:prSet presAssocID="{8842BA56-BA9E-4ADA-BB31-11050B32680B}" presName="sibTrans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7327AF1A-7903-4926-B6E2-47414D2AE69C}" type="pres">
      <dgm:prSet presAssocID="{8842BA56-BA9E-4ADA-BB31-11050B32680B}" presName="connectorText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18D14DC6-5186-4E10-A4E7-24A3668BAD71}" type="pres">
      <dgm:prSet presAssocID="{31C514BF-031E-403F-9FE7-58E6A60D852C}" presName="node" presStyleLbl="node1" presStyleIdx="1" presStyleCnt="6" custScaleX="108991" custScaleY="108991" custRadScaleRad="114297" custRadScaleInc="1352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318433E-835C-4243-9CCD-12025E46A9DD}" type="pres">
      <dgm:prSet presAssocID="{5F9EE10B-3E05-4D7B-A3FD-9CEF52A76644}" presName="sibTrans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6C3017A2-997D-4BD7-A4DD-AB774586891B}" type="pres">
      <dgm:prSet presAssocID="{5F9EE10B-3E05-4D7B-A3FD-9CEF52A76644}" presName="connectorText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9F00228C-0D46-47A4-B7F3-0FD7F9F89E33}" type="pres">
      <dgm:prSet presAssocID="{7EFDB3CB-B828-482D-942C-C081B3B61363}" presName="node" presStyleLbl="node1" presStyleIdx="2" presStyleCnt="6" custRadScaleRad="115117" custRadScaleInc="-141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3A459ECA-6B53-4697-A9B7-856713EB7DAE}" type="pres">
      <dgm:prSet presAssocID="{24C82B8D-E384-4933-85C7-50B03ACB04D9}" presName="sibTrans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2BC4BF1E-8300-473C-AD75-861F9A3B161E}" type="pres">
      <dgm:prSet presAssocID="{24C82B8D-E384-4933-85C7-50B03ACB04D9}" presName="connectorText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963B6954-978C-4B1A-92D7-66C4327508F2}" type="pres">
      <dgm:prSet presAssocID="{DD5E5880-AE31-475D-9EE0-F3CA570CDA0C}" presName="node" presStyleLbl="node1" presStyleIdx="3" presStyleCnt="6" custScaleX="103010" custScaleY="103010" custRadScaleRad="9668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D2B36BA6-08C3-4734-B72B-DD7ED7D873A8}" type="pres">
      <dgm:prSet presAssocID="{50ED1F96-2B48-435F-9153-43674FCA2F2C}" presName="sibTrans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ACD3A003-A5D4-4ACE-96AD-5E2D680092DE}" type="pres">
      <dgm:prSet presAssocID="{50ED1F96-2B48-435F-9153-43674FCA2F2C}" presName="connectorText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0822BD70-137C-4E50-AF3B-698A778853CA}" type="pres">
      <dgm:prSet presAssocID="{413F41C5-4DF2-46DD-86E8-73438BFBB327}" presName="node" presStyleLbl="node1" presStyleIdx="4" presStyleCnt="6" custScaleX="103229" custScaleY="103229" custRadScaleRad="113738" custRadScaleInc="1306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19B03A4-E8F7-4714-AE70-FB87219524DE}" type="pres">
      <dgm:prSet presAssocID="{1CAF5042-F200-4155-BBB4-AC8ABBF4F7F7}" presName="sibTrans" presStyleLbl="sibTrans2D1" presStyleIdx="4" presStyleCnt="6" custAng="21570053"/>
      <dgm:spPr/>
      <dgm:t>
        <a:bodyPr/>
        <a:lstStyle/>
        <a:p>
          <a:endParaRPr kumimoji="1" lang="ja-JP" altLang="en-US"/>
        </a:p>
      </dgm:t>
    </dgm:pt>
    <dgm:pt modelId="{213446CB-9BE5-4932-97CC-354A6686A8C7}" type="pres">
      <dgm:prSet presAssocID="{1CAF5042-F200-4155-BBB4-AC8ABBF4F7F7}" presName="connectorText" presStyleLbl="sibTrans2D1" presStyleIdx="4" presStyleCnt="6"/>
      <dgm:spPr/>
      <dgm:t>
        <a:bodyPr/>
        <a:lstStyle/>
        <a:p>
          <a:endParaRPr kumimoji="1" lang="ja-JP" altLang="en-US"/>
        </a:p>
      </dgm:t>
    </dgm:pt>
    <dgm:pt modelId="{D5534CB1-8721-4B4B-AECA-5021661D3A70}" type="pres">
      <dgm:prSet presAssocID="{E00252B3-9F21-4425-98F9-29572FAAEC51}" presName="node" presStyleLbl="node1" presStyleIdx="5" presStyleCnt="6" custRadScaleRad="112506" custRadScaleInc="-140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C0887FB7-A65F-48BB-AC54-7C92227EBE21}" type="pres">
      <dgm:prSet presAssocID="{DC03AB11-CEAB-4652-B638-2668B2402345}" presName="sibTrans" presStyleLbl="sibTrans2D1" presStyleIdx="5" presStyleCnt="6"/>
      <dgm:spPr/>
      <dgm:t>
        <a:bodyPr/>
        <a:lstStyle/>
        <a:p>
          <a:endParaRPr kumimoji="1" lang="ja-JP" altLang="en-US"/>
        </a:p>
      </dgm:t>
    </dgm:pt>
    <dgm:pt modelId="{AE702DD7-C0EF-4265-99C3-B866CEEF5D50}" type="pres">
      <dgm:prSet presAssocID="{DC03AB11-CEAB-4652-B638-2668B2402345}" presName="connectorText" presStyleLbl="sibTrans2D1" presStyleIdx="5" presStyleCnt="6"/>
      <dgm:spPr/>
      <dgm:t>
        <a:bodyPr/>
        <a:lstStyle/>
        <a:p>
          <a:endParaRPr kumimoji="1" lang="ja-JP" altLang="en-US"/>
        </a:p>
      </dgm:t>
    </dgm:pt>
  </dgm:ptLst>
  <dgm:cxnLst>
    <dgm:cxn modelId="{4923B153-FE09-48CE-A6EF-197EF1834039}" type="presOf" srcId="{60A7FDF4-D3B3-4687-90EB-86D9708FD7D8}" destId="{1BE2996E-CDCB-4C6E-A015-E38253284BB3}" srcOrd="0" destOrd="0" presId="urn:microsoft.com/office/officeart/2005/8/layout/cycle2"/>
    <dgm:cxn modelId="{9A267551-C4C9-4997-9DA7-41BB332008EA}" type="presOf" srcId="{24C82B8D-E384-4933-85C7-50B03ACB04D9}" destId="{3A459ECA-6B53-4697-A9B7-856713EB7DAE}" srcOrd="0" destOrd="0" presId="urn:microsoft.com/office/officeart/2005/8/layout/cycle2"/>
    <dgm:cxn modelId="{BF4C5C10-7B76-4BD1-8EE8-086BE3711881}" type="presOf" srcId="{1CAF5042-F200-4155-BBB4-AC8ABBF4F7F7}" destId="{719B03A4-E8F7-4714-AE70-FB87219524DE}" srcOrd="0" destOrd="0" presId="urn:microsoft.com/office/officeart/2005/8/layout/cycle2"/>
    <dgm:cxn modelId="{2F74EC31-2B1E-44AB-9BCD-70D03976687F}" type="presOf" srcId="{E00252B3-9F21-4425-98F9-29572FAAEC51}" destId="{D5534CB1-8721-4B4B-AECA-5021661D3A70}" srcOrd="0" destOrd="0" presId="urn:microsoft.com/office/officeart/2005/8/layout/cycle2"/>
    <dgm:cxn modelId="{066484AD-6CFA-467B-92A4-1B2E0030798D}" type="presOf" srcId="{DD5E5880-AE31-475D-9EE0-F3CA570CDA0C}" destId="{963B6954-978C-4B1A-92D7-66C4327508F2}" srcOrd="0" destOrd="0" presId="urn:microsoft.com/office/officeart/2005/8/layout/cycle2"/>
    <dgm:cxn modelId="{DB304680-F42D-4ED7-8192-4B2B32FEE28A}" type="presOf" srcId="{50ED1F96-2B48-435F-9153-43674FCA2F2C}" destId="{D2B36BA6-08C3-4734-B72B-DD7ED7D873A8}" srcOrd="0" destOrd="0" presId="urn:microsoft.com/office/officeart/2005/8/layout/cycle2"/>
    <dgm:cxn modelId="{C73E2516-8F44-4657-A862-25F386967E0A}" type="presOf" srcId="{413F41C5-4DF2-46DD-86E8-73438BFBB327}" destId="{0822BD70-137C-4E50-AF3B-698A778853CA}" srcOrd="0" destOrd="0" presId="urn:microsoft.com/office/officeart/2005/8/layout/cycle2"/>
    <dgm:cxn modelId="{081DD441-F921-453A-BD94-DA4A6F25B5AA}" type="presOf" srcId="{31C514BF-031E-403F-9FE7-58E6A60D852C}" destId="{18D14DC6-5186-4E10-A4E7-24A3668BAD71}" srcOrd="0" destOrd="0" presId="urn:microsoft.com/office/officeart/2005/8/layout/cycle2"/>
    <dgm:cxn modelId="{8065C023-593D-4935-9BB0-845338A6A335}" type="presOf" srcId="{517C8E11-CBEC-4D0D-A1A5-7B2B2B436040}" destId="{AE2D80FC-4D8D-4176-A0A5-CAC907F50779}" srcOrd="0" destOrd="0" presId="urn:microsoft.com/office/officeart/2005/8/layout/cycle2"/>
    <dgm:cxn modelId="{AD59ABC8-AFED-4CAC-AAD1-30EDD54977CB}" type="presOf" srcId="{DC03AB11-CEAB-4652-B638-2668B2402345}" destId="{C0887FB7-A65F-48BB-AC54-7C92227EBE21}" srcOrd="0" destOrd="0" presId="urn:microsoft.com/office/officeart/2005/8/layout/cycle2"/>
    <dgm:cxn modelId="{A170FB91-D503-4EBD-B837-A634F86F1D03}" srcId="{517C8E11-CBEC-4D0D-A1A5-7B2B2B436040}" destId="{E00252B3-9F21-4425-98F9-29572FAAEC51}" srcOrd="5" destOrd="0" parTransId="{6DCC31C3-688E-40E7-9FED-F3F25B9EC948}" sibTransId="{DC03AB11-CEAB-4652-B638-2668B2402345}"/>
    <dgm:cxn modelId="{28B551B6-263A-4BC1-854C-58DC5B6D0F64}" srcId="{517C8E11-CBEC-4D0D-A1A5-7B2B2B436040}" destId="{60A7FDF4-D3B3-4687-90EB-86D9708FD7D8}" srcOrd="0" destOrd="0" parTransId="{5454B3D9-13A9-4410-AD5D-B169607F02FA}" sibTransId="{8842BA56-BA9E-4ADA-BB31-11050B32680B}"/>
    <dgm:cxn modelId="{2EC738B1-6CAC-4EA9-8353-2BC0485FB570}" type="presOf" srcId="{5F9EE10B-3E05-4D7B-A3FD-9CEF52A76644}" destId="{6C3017A2-997D-4BD7-A4DD-AB774586891B}" srcOrd="1" destOrd="0" presId="urn:microsoft.com/office/officeart/2005/8/layout/cycle2"/>
    <dgm:cxn modelId="{DD538E1F-A851-4E07-AB57-F8136614CB07}" type="presOf" srcId="{50ED1F96-2B48-435F-9153-43674FCA2F2C}" destId="{ACD3A003-A5D4-4ACE-96AD-5E2D680092DE}" srcOrd="1" destOrd="0" presId="urn:microsoft.com/office/officeart/2005/8/layout/cycle2"/>
    <dgm:cxn modelId="{7F21EE2C-C595-4C54-8B3E-2B6F48D7B146}" type="presOf" srcId="{DC03AB11-CEAB-4652-B638-2668B2402345}" destId="{AE702DD7-C0EF-4265-99C3-B866CEEF5D50}" srcOrd="1" destOrd="0" presId="urn:microsoft.com/office/officeart/2005/8/layout/cycle2"/>
    <dgm:cxn modelId="{E3436C77-07E4-4C6E-9C58-55261A90E2C7}" type="presOf" srcId="{5F9EE10B-3E05-4D7B-A3FD-9CEF52A76644}" destId="{7318433E-835C-4243-9CCD-12025E46A9DD}" srcOrd="0" destOrd="0" presId="urn:microsoft.com/office/officeart/2005/8/layout/cycle2"/>
    <dgm:cxn modelId="{D3A02541-2670-4441-BAF3-B9B5837919A5}" type="presOf" srcId="{8842BA56-BA9E-4ADA-BB31-11050B32680B}" destId="{7327AF1A-7903-4926-B6E2-47414D2AE69C}" srcOrd="1" destOrd="0" presId="urn:microsoft.com/office/officeart/2005/8/layout/cycle2"/>
    <dgm:cxn modelId="{52E75929-C3E8-4982-AD62-9EC0857511D0}" type="presOf" srcId="{1CAF5042-F200-4155-BBB4-AC8ABBF4F7F7}" destId="{213446CB-9BE5-4932-97CC-354A6686A8C7}" srcOrd="1" destOrd="0" presId="urn:microsoft.com/office/officeart/2005/8/layout/cycle2"/>
    <dgm:cxn modelId="{D1B89C4D-0856-4B40-93F9-90E7395A7823}" srcId="{517C8E11-CBEC-4D0D-A1A5-7B2B2B436040}" destId="{413F41C5-4DF2-46DD-86E8-73438BFBB327}" srcOrd="4" destOrd="0" parTransId="{A2C78506-623D-4335-A5B2-643E7804DDC0}" sibTransId="{1CAF5042-F200-4155-BBB4-AC8ABBF4F7F7}"/>
    <dgm:cxn modelId="{8F81C294-C410-4D82-90CB-464DEDB2D8A6}" srcId="{517C8E11-CBEC-4D0D-A1A5-7B2B2B436040}" destId="{DD5E5880-AE31-475D-9EE0-F3CA570CDA0C}" srcOrd="3" destOrd="0" parTransId="{E18DD3CA-E5D2-4156-8FEA-2006A184EF14}" sibTransId="{50ED1F96-2B48-435F-9153-43674FCA2F2C}"/>
    <dgm:cxn modelId="{584E2195-0250-48D1-923A-4D778C4C3574}" type="presOf" srcId="{24C82B8D-E384-4933-85C7-50B03ACB04D9}" destId="{2BC4BF1E-8300-473C-AD75-861F9A3B161E}" srcOrd="1" destOrd="0" presId="urn:microsoft.com/office/officeart/2005/8/layout/cycle2"/>
    <dgm:cxn modelId="{0B68D99A-206F-4048-AA26-40476EB262E7}" srcId="{517C8E11-CBEC-4D0D-A1A5-7B2B2B436040}" destId="{31C514BF-031E-403F-9FE7-58E6A60D852C}" srcOrd="1" destOrd="0" parTransId="{6342EDD3-F779-4DFE-BE2E-82BC67A60218}" sibTransId="{5F9EE10B-3E05-4D7B-A3FD-9CEF52A76644}"/>
    <dgm:cxn modelId="{77F991EA-169E-4AE0-AC56-709018EF7462}" srcId="{517C8E11-CBEC-4D0D-A1A5-7B2B2B436040}" destId="{7EFDB3CB-B828-482D-942C-C081B3B61363}" srcOrd="2" destOrd="0" parTransId="{49886155-311D-4028-905E-A9222C26B524}" sibTransId="{24C82B8D-E384-4933-85C7-50B03ACB04D9}"/>
    <dgm:cxn modelId="{A1490691-F998-4EA2-A194-C6F8D07E7F26}" type="presOf" srcId="{7EFDB3CB-B828-482D-942C-C081B3B61363}" destId="{9F00228C-0D46-47A4-B7F3-0FD7F9F89E33}" srcOrd="0" destOrd="0" presId="urn:microsoft.com/office/officeart/2005/8/layout/cycle2"/>
    <dgm:cxn modelId="{7D504417-B19C-4E33-A140-C5BA8C3F6BF9}" type="presOf" srcId="{8842BA56-BA9E-4ADA-BB31-11050B32680B}" destId="{9E772127-7B2B-4C7A-BA4A-151A13B389F8}" srcOrd="0" destOrd="0" presId="urn:microsoft.com/office/officeart/2005/8/layout/cycle2"/>
    <dgm:cxn modelId="{6405F0E8-74A0-44F7-AE4D-5AD5692EBCBD}" type="presParOf" srcId="{AE2D80FC-4D8D-4176-A0A5-CAC907F50779}" destId="{1BE2996E-CDCB-4C6E-A015-E38253284BB3}" srcOrd="0" destOrd="0" presId="urn:microsoft.com/office/officeart/2005/8/layout/cycle2"/>
    <dgm:cxn modelId="{FDB0A2EA-3E82-4E75-B718-6D93C7320AB3}" type="presParOf" srcId="{AE2D80FC-4D8D-4176-A0A5-CAC907F50779}" destId="{9E772127-7B2B-4C7A-BA4A-151A13B389F8}" srcOrd="1" destOrd="0" presId="urn:microsoft.com/office/officeart/2005/8/layout/cycle2"/>
    <dgm:cxn modelId="{C884A573-4492-496C-908F-8597261920A1}" type="presParOf" srcId="{9E772127-7B2B-4C7A-BA4A-151A13B389F8}" destId="{7327AF1A-7903-4926-B6E2-47414D2AE69C}" srcOrd="0" destOrd="0" presId="urn:microsoft.com/office/officeart/2005/8/layout/cycle2"/>
    <dgm:cxn modelId="{57DBBE97-36B3-4C9A-B3F0-666F66D33911}" type="presParOf" srcId="{AE2D80FC-4D8D-4176-A0A5-CAC907F50779}" destId="{18D14DC6-5186-4E10-A4E7-24A3668BAD71}" srcOrd="2" destOrd="0" presId="urn:microsoft.com/office/officeart/2005/8/layout/cycle2"/>
    <dgm:cxn modelId="{0AE705DB-68CB-4E04-B7BC-C8A22652A062}" type="presParOf" srcId="{AE2D80FC-4D8D-4176-A0A5-CAC907F50779}" destId="{7318433E-835C-4243-9CCD-12025E46A9DD}" srcOrd="3" destOrd="0" presId="urn:microsoft.com/office/officeart/2005/8/layout/cycle2"/>
    <dgm:cxn modelId="{713E0E4E-6390-4506-B4BA-FCE8DA15D664}" type="presParOf" srcId="{7318433E-835C-4243-9CCD-12025E46A9DD}" destId="{6C3017A2-997D-4BD7-A4DD-AB774586891B}" srcOrd="0" destOrd="0" presId="urn:microsoft.com/office/officeart/2005/8/layout/cycle2"/>
    <dgm:cxn modelId="{E1648038-B83E-4011-96BE-151DD52C3FD7}" type="presParOf" srcId="{AE2D80FC-4D8D-4176-A0A5-CAC907F50779}" destId="{9F00228C-0D46-47A4-B7F3-0FD7F9F89E33}" srcOrd="4" destOrd="0" presId="urn:microsoft.com/office/officeart/2005/8/layout/cycle2"/>
    <dgm:cxn modelId="{CF52E1BD-A23D-4416-AA7E-CFBBC4D258E7}" type="presParOf" srcId="{AE2D80FC-4D8D-4176-A0A5-CAC907F50779}" destId="{3A459ECA-6B53-4697-A9B7-856713EB7DAE}" srcOrd="5" destOrd="0" presId="urn:microsoft.com/office/officeart/2005/8/layout/cycle2"/>
    <dgm:cxn modelId="{961F52A4-8F41-4E77-A947-02DB8CBA2777}" type="presParOf" srcId="{3A459ECA-6B53-4697-A9B7-856713EB7DAE}" destId="{2BC4BF1E-8300-473C-AD75-861F9A3B161E}" srcOrd="0" destOrd="0" presId="urn:microsoft.com/office/officeart/2005/8/layout/cycle2"/>
    <dgm:cxn modelId="{94973120-439B-46F8-94DB-D99814F4EBCA}" type="presParOf" srcId="{AE2D80FC-4D8D-4176-A0A5-CAC907F50779}" destId="{963B6954-978C-4B1A-92D7-66C4327508F2}" srcOrd="6" destOrd="0" presId="urn:microsoft.com/office/officeart/2005/8/layout/cycle2"/>
    <dgm:cxn modelId="{82D8FF97-1EAC-4D4E-BA64-D6EDE74B8731}" type="presParOf" srcId="{AE2D80FC-4D8D-4176-A0A5-CAC907F50779}" destId="{D2B36BA6-08C3-4734-B72B-DD7ED7D873A8}" srcOrd="7" destOrd="0" presId="urn:microsoft.com/office/officeart/2005/8/layout/cycle2"/>
    <dgm:cxn modelId="{2B1B067D-B0B4-4B70-8E63-FDADE4596628}" type="presParOf" srcId="{D2B36BA6-08C3-4734-B72B-DD7ED7D873A8}" destId="{ACD3A003-A5D4-4ACE-96AD-5E2D680092DE}" srcOrd="0" destOrd="0" presId="urn:microsoft.com/office/officeart/2005/8/layout/cycle2"/>
    <dgm:cxn modelId="{D84D744E-5FB7-405F-9656-DD3C68702093}" type="presParOf" srcId="{AE2D80FC-4D8D-4176-A0A5-CAC907F50779}" destId="{0822BD70-137C-4E50-AF3B-698A778853CA}" srcOrd="8" destOrd="0" presId="urn:microsoft.com/office/officeart/2005/8/layout/cycle2"/>
    <dgm:cxn modelId="{50CDF190-9D7D-4403-A85D-723944C1FD83}" type="presParOf" srcId="{AE2D80FC-4D8D-4176-A0A5-CAC907F50779}" destId="{719B03A4-E8F7-4714-AE70-FB87219524DE}" srcOrd="9" destOrd="0" presId="urn:microsoft.com/office/officeart/2005/8/layout/cycle2"/>
    <dgm:cxn modelId="{EDBCF1E6-0F1F-4216-8E41-06B781093256}" type="presParOf" srcId="{719B03A4-E8F7-4714-AE70-FB87219524DE}" destId="{213446CB-9BE5-4932-97CC-354A6686A8C7}" srcOrd="0" destOrd="0" presId="urn:microsoft.com/office/officeart/2005/8/layout/cycle2"/>
    <dgm:cxn modelId="{2C0DC623-522A-4D71-93A9-D0B2DD94C30C}" type="presParOf" srcId="{AE2D80FC-4D8D-4176-A0A5-CAC907F50779}" destId="{D5534CB1-8721-4B4B-AECA-5021661D3A70}" srcOrd="10" destOrd="0" presId="urn:microsoft.com/office/officeart/2005/8/layout/cycle2"/>
    <dgm:cxn modelId="{7AEF951B-D302-4C98-B8B5-BB64EA5BCECA}" type="presParOf" srcId="{AE2D80FC-4D8D-4176-A0A5-CAC907F50779}" destId="{C0887FB7-A65F-48BB-AC54-7C92227EBE21}" srcOrd="11" destOrd="0" presId="urn:microsoft.com/office/officeart/2005/8/layout/cycle2"/>
    <dgm:cxn modelId="{BE17F1DB-5905-4026-8994-98C6CD13330A}" type="presParOf" srcId="{C0887FB7-A65F-48BB-AC54-7C92227EBE21}" destId="{AE702DD7-C0EF-4265-99C3-B866CEEF5D50}" srcOrd="0" destOrd="0" presId="urn:microsoft.com/office/officeart/2005/8/layout/cycle2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17C8E11-CBEC-4D0D-A1A5-7B2B2B436040}" type="doc">
      <dgm:prSet loTypeId="urn:microsoft.com/office/officeart/2005/8/layout/arrow2" loCatId="process" qsTypeId="urn:microsoft.com/office/officeart/2005/8/quickstyle/3d1" qsCatId="3D" csTypeId="urn:microsoft.com/office/officeart/2005/8/colors/accent2_1" csCatId="accent2" phldr="1"/>
      <dgm:spPr/>
    </dgm:pt>
    <dgm:pt modelId="{DD5E5880-AE31-475D-9EE0-F3CA570CDA0C}">
      <dgm:prSet phldrT="[Text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n-US" altLang="ja-JP" sz="2000" b="1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rPr>
            <a:t>Polarity Classification</a:t>
          </a:r>
          <a:endParaRPr kumimoji="1" lang="ja-JP" altLang="en-US" sz="2000" b="1" cap="all" spc="0">
            <a:ln w="0"/>
            <a:solidFill>
              <a:srgbClr val="FF0000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50ED1F96-2B48-435F-9153-43674FCA2F2C}" type="sibTrans" cxnId="{8F81C294-C410-4D82-90CB-464DEDB2D8A6}">
      <dgm:prSet/>
      <dgm:spPr/>
      <dgm:t>
        <a:bodyPr/>
        <a:lstStyle/>
        <a:p>
          <a:endParaRPr kumimoji="1" lang="ja-JP" altLang="en-US"/>
        </a:p>
      </dgm:t>
    </dgm:pt>
    <dgm:pt modelId="{E18DD3CA-E5D2-4156-8FEA-2006A184EF14}" type="parTrans" cxnId="{8F81C294-C410-4D82-90CB-464DEDB2D8A6}">
      <dgm:prSet/>
      <dgm:spPr/>
      <dgm:t>
        <a:bodyPr/>
        <a:lstStyle/>
        <a:p>
          <a:endParaRPr kumimoji="1" lang="ja-JP" altLang="en-US"/>
        </a:p>
      </dgm:t>
    </dgm:pt>
    <dgm:pt modelId="{413F41C5-4DF2-46DD-86E8-73438BFBB327}">
      <dgm:prSet phldrT="[Text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kumimoji="1" lang="en-US" altLang="ja-JP" sz="2000" b="1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rPr>
            <a:t>Causal Network </a:t>
          </a:r>
          <a:r>
            <a:rPr kumimoji="1" lang="en-US" altLang="ja-JP" sz="2000" b="1" cap="all" spc="0" dirty="0" err="1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rPr>
            <a:t>VIZUAliZATION</a:t>
          </a:r>
          <a:endParaRPr kumimoji="1" lang="ja-JP" altLang="en-US" sz="2000" b="1" cap="all" spc="0">
            <a:ln w="0"/>
            <a:solidFill>
              <a:srgbClr val="FF0000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A2C78506-623D-4335-A5B2-643E7804DDC0}" type="parTrans" cxnId="{D1B89C4D-0856-4B40-93F9-90E7395A7823}">
      <dgm:prSet/>
      <dgm:spPr/>
      <dgm:t>
        <a:bodyPr/>
        <a:lstStyle/>
        <a:p>
          <a:endParaRPr kumimoji="1" lang="ja-JP" altLang="en-US"/>
        </a:p>
      </dgm:t>
    </dgm:pt>
    <dgm:pt modelId="{1CAF5042-F200-4155-BBB4-AC8ABBF4F7F7}" type="sibTrans" cxnId="{D1B89C4D-0856-4B40-93F9-90E7395A7823}">
      <dgm:prSet/>
      <dgm:spPr/>
      <dgm:t>
        <a:bodyPr/>
        <a:lstStyle/>
        <a:p>
          <a:endParaRPr kumimoji="1" lang="ja-JP" altLang="en-US"/>
        </a:p>
      </dgm:t>
    </dgm:pt>
    <dgm:pt modelId="{C8AB039C-BF02-4BFA-ACB3-0D48BD99C612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kumimoji="1" lang="en-US" altLang="ja-JP" sz="2000" b="1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rPr>
            <a:t>Compute co-occurrence of </a:t>
          </a:r>
          <a:r>
            <a:rPr kumimoji="1" lang="en-US" altLang="ja-JP" sz="2000" b="1" cap="all" spc="0" dirty="0" err="1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rPr>
            <a:t>Tuples</a:t>
          </a:r>
          <a:endParaRPr kumimoji="1" lang="ja-JP" altLang="en-US" sz="2000" b="1" cap="all" spc="0">
            <a:ln w="0"/>
            <a:solidFill>
              <a:srgbClr val="FF0000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E3365DAD-F30C-4D72-9DD7-71D40A8C7145}" type="parTrans" cxnId="{1C9680F3-B945-4D0D-94D2-3664C83E7B70}">
      <dgm:prSet/>
      <dgm:spPr/>
      <dgm:t>
        <a:bodyPr/>
        <a:lstStyle/>
        <a:p>
          <a:endParaRPr kumimoji="1" lang="ja-JP" altLang="en-US"/>
        </a:p>
      </dgm:t>
    </dgm:pt>
    <dgm:pt modelId="{8B90C625-177D-4019-99F5-23D625C94BDA}" type="sibTrans" cxnId="{1C9680F3-B945-4D0D-94D2-3664C83E7B70}">
      <dgm:prSet/>
      <dgm:spPr/>
      <dgm:t>
        <a:bodyPr/>
        <a:lstStyle/>
        <a:p>
          <a:endParaRPr kumimoji="1" lang="ja-JP" altLang="en-US"/>
        </a:p>
      </dgm:t>
    </dgm:pt>
    <dgm:pt modelId="{43FF0460-1906-4610-AB19-0A8369496F0D}" type="pres">
      <dgm:prSet presAssocID="{517C8E11-CBEC-4D0D-A1A5-7B2B2B436040}" presName="arrowDiagram" presStyleCnt="0">
        <dgm:presLayoutVars>
          <dgm:chMax val="5"/>
          <dgm:dir/>
          <dgm:resizeHandles val="exact"/>
        </dgm:presLayoutVars>
      </dgm:prSet>
      <dgm:spPr/>
    </dgm:pt>
    <dgm:pt modelId="{42B976AB-7696-489D-B050-8295AF6D8B57}" type="pres">
      <dgm:prSet presAssocID="{517C8E11-CBEC-4D0D-A1A5-7B2B2B436040}" presName="arrow" presStyleLbl="bgShp" presStyleIdx="0" presStyleCnt="1"/>
      <dgm:spPr>
        <a:gradFill rotWithShape="0">
          <a:gsLst>
            <a:gs pos="0">
              <a:srgbClr val="C00000"/>
            </a:gs>
            <a:gs pos="32000">
              <a:schemeClr val="tx1"/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</a:gradFill>
      </dgm:spPr>
    </dgm:pt>
    <dgm:pt modelId="{07FC257F-6F0A-439D-9B71-840B7720F350}" type="pres">
      <dgm:prSet presAssocID="{517C8E11-CBEC-4D0D-A1A5-7B2B2B436040}" presName="arrowDiagram3" presStyleCnt="0"/>
      <dgm:spPr/>
    </dgm:pt>
    <dgm:pt modelId="{BB3BAB26-9E9B-4CFC-B922-501ADB34F289}" type="pres">
      <dgm:prSet presAssocID="{DD5E5880-AE31-475D-9EE0-F3CA570CDA0C}" presName="bullet3a" presStyleLbl="node1" presStyleIdx="0" presStyleCnt="3"/>
      <dgm:spPr>
        <a:solidFill>
          <a:schemeClr val="tx1"/>
        </a:solidFill>
      </dgm:spPr>
    </dgm:pt>
    <dgm:pt modelId="{EC8B0107-2ABC-46F2-A06B-0C0B50DF214B}" type="pres">
      <dgm:prSet presAssocID="{DD5E5880-AE31-475D-9EE0-F3CA570CDA0C}" presName="textBox3a" presStyleLbl="revTx" presStyleIdx="0" presStyleCnt="3" custScaleX="184119" custLinFactNeighborX="4175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5FEFAF2-321E-40F9-BB85-EBC88C2164F4}" type="pres">
      <dgm:prSet presAssocID="{C8AB039C-BF02-4BFA-ACB3-0D48BD99C612}" presName="bullet3b" presStyleLbl="node1" presStyleIdx="1" presStyleCnt="3"/>
      <dgm:spPr>
        <a:solidFill>
          <a:schemeClr val="tx1"/>
        </a:solidFill>
      </dgm:spPr>
    </dgm:pt>
    <dgm:pt modelId="{FA8DEBD4-7EE2-45C7-A71A-2B3391017231}" type="pres">
      <dgm:prSet presAssocID="{C8AB039C-BF02-4BFA-ACB3-0D48BD99C612}" presName="textBox3b" presStyleLbl="revTx" presStyleIdx="1" presStyleCnt="3" custScaleX="164971" custLinFactNeighborX="3273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AF47C3C-60BB-4EBF-A51C-6EDB6A79F73D}" type="pres">
      <dgm:prSet presAssocID="{413F41C5-4DF2-46DD-86E8-73438BFBB327}" presName="bullet3c" presStyleLbl="node1" presStyleIdx="2" presStyleCnt="3"/>
      <dgm:spPr>
        <a:solidFill>
          <a:schemeClr val="tx1"/>
        </a:solidFill>
      </dgm:spPr>
    </dgm:pt>
    <dgm:pt modelId="{90DFCD1E-B347-4C92-A2D3-5D4144C097D9}" type="pres">
      <dgm:prSet presAssocID="{413F41C5-4DF2-46DD-86E8-73438BFBB327}" presName="textBox3c" presStyleLbl="revTx" presStyleIdx="2" presStyleCnt="3" custScaleX="152981" custLinFactNeighborX="1454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1B89C4D-0856-4B40-93F9-90E7395A7823}" srcId="{517C8E11-CBEC-4D0D-A1A5-7B2B2B436040}" destId="{413F41C5-4DF2-46DD-86E8-73438BFBB327}" srcOrd="2" destOrd="0" parTransId="{A2C78506-623D-4335-A5B2-643E7804DDC0}" sibTransId="{1CAF5042-F200-4155-BBB4-AC8ABBF4F7F7}"/>
    <dgm:cxn modelId="{8F81C294-C410-4D82-90CB-464DEDB2D8A6}" srcId="{517C8E11-CBEC-4D0D-A1A5-7B2B2B436040}" destId="{DD5E5880-AE31-475D-9EE0-F3CA570CDA0C}" srcOrd="0" destOrd="0" parTransId="{E18DD3CA-E5D2-4156-8FEA-2006A184EF14}" sibTransId="{50ED1F96-2B48-435F-9153-43674FCA2F2C}"/>
    <dgm:cxn modelId="{7FB9EB1C-F353-45C8-ADDA-34C86884617C}" type="presOf" srcId="{413F41C5-4DF2-46DD-86E8-73438BFBB327}" destId="{90DFCD1E-B347-4C92-A2D3-5D4144C097D9}" srcOrd="0" destOrd="0" presId="urn:microsoft.com/office/officeart/2005/8/layout/arrow2"/>
    <dgm:cxn modelId="{328D2BA4-FCBF-4B30-B688-9B79C3B6FEE2}" type="presOf" srcId="{DD5E5880-AE31-475D-9EE0-F3CA570CDA0C}" destId="{EC8B0107-2ABC-46F2-A06B-0C0B50DF214B}" srcOrd="0" destOrd="0" presId="urn:microsoft.com/office/officeart/2005/8/layout/arrow2"/>
    <dgm:cxn modelId="{846D4B93-85B0-45C9-B78C-8CE48C622E42}" type="presOf" srcId="{C8AB039C-BF02-4BFA-ACB3-0D48BD99C612}" destId="{FA8DEBD4-7EE2-45C7-A71A-2B3391017231}" srcOrd="0" destOrd="0" presId="urn:microsoft.com/office/officeart/2005/8/layout/arrow2"/>
    <dgm:cxn modelId="{1C9680F3-B945-4D0D-94D2-3664C83E7B70}" srcId="{517C8E11-CBEC-4D0D-A1A5-7B2B2B436040}" destId="{C8AB039C-BF02-4BFA-ACB3-0D48BD99C612}" srcOrd="1" destOrd="0" parTransId="{E3365DAD-F30C-4D72-9DD7-71D40A8C7145}" sibTransId="{8B90C625-177D-4019-99F5-23D625C94BDA}"/>
    <dgm:cxn modelId="{1241032D-71D0-464B-9503-0982B768BBB0}" type="presOf" srcId="{517C8E11-CBEC-4D0D-A1A5-7B2B2B436040}" destId="{43FF0460-1906-4610-AB19-0A8369496F0D}" srcOrd="0" destOrd="0" presId="urn:microsoft.com/office/officeart/2005/8/layout/arrow2"/>
    <dgm:cxn modelId="{F100894A-53BF-4F8F-B558-C5D1A29A5943}" type="presParOf" srcId="{43FF0460-1906-4610-AB19-0A8369496F0D}" destId="{42B976AB-7696-489D-B050-8295AF6D8B57}" srcOrd="0" destOrd="0" presId="urn:microsoft.com/office/officeart/2005/8/layout/arrow2"/>
    <dgm:cxn modelId="{690CCBB3-30E1-4A9F-826C-6BFE7D7398B3}" type="presParOf" srcId="{43FF0460-1906-4610-AB19-0A8369496F0D}" destId="{07FC257F-6F0A-439D-9B71-840B7720F350}" srcOrd="1" destOrd="0" presId="urn:microsoft.com/office/officeart/2005/8/layout/arrow2"/>
    <dgm:cxn modelId="{B2D311C8-3866-4E48-8FE2-A4FEE19AA971}" type="presParOf" srcId="{07FC257F-6F0A-439D-9B71-840B7720F350}" destId="{BB3BAB26-9E9B-4CFC-B922-501ADB34F289}" srcOrd="0" destOrd="0" presId="urn:microsoft.com/office/officeart/2005/8/layout/arrow2"/>
    <dgm:cxn modelId="{FD42F734-94AD-4658-A4D1-8AB444A4517B}" type="presParOf" srcId="{07FC257F-6F0A-439D-9B71-840B7720F350}" destId="{EC8B0107-2ABC-46F2-A06B-0C0B50DF214B}" srcOrd="1" destOrd="0" presId="urn:microsoft.com/office/officeart/2005/8/layout/arrow2"/>
    <dgm:cxn modelId="{7B5945E2-80F3-4C43-A133-AB74C0945E93}" type="presParOf" srcId="{07FC257F-6F0A-439D-9B71-840B7720F350}" destId="{B5FEFAF2-321E-40F9-BB85-EBC88C2164F4}" srcOrd="2" destOrd="0" presId="urn:microsoft.com/office/officeart/2005/8/layout/arrow2"/>
    <dgm:cxn modelId="{1B10BE9C-8FCD-43CA-B4B8-BFE1ECF96C98}" type="presParOf" srcId="{07FC257F-6F0A-439D-9B71-840B7720F350}" destId="{FA8DEBD4-7EE2-45C7-A71A-2B3391017231}" srcOrd="3" destOrd="0" presId="urn:microsoft.com/office/officeart/2005/8/layout/arrow2"/>
    <dgm:cxn modelId="{2B8B2DB0-2415-4BD9-956C-2D8CDFC9FD83}" type="presParOf" srcId="{07FC257F-6F0A-439D-9B71-840B7720F350}" destId="{0AF47C3C-60BB-4EBF-A51C-6EDB6A79F73D}" srcOrd="4" destOrd="0" presId="urn:microsoft.com/office/officeart/2005/8/layout/arrow2"/>
    <dgm:cxn modelId="{6C6BE8BC-3B10-461A-9FB3-430DDFF7E606}" type="presParOf" srcId="{07FC257F-6F0A-439D-9B71-840B7720F350}" destId="{90DFCD1E-B347-4C92-A2D3-5D4144C097D9}" srcOrd="5" destOrd="0" presId="urn:microsoft.com/office/officeart/2005/8/layout/arrow2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17C8E11-CBEC-4D0D-A1A5-7B2B2B436040}" type="doc">
      <dgm:prSet loTypeId="urn:microsoft.com/office/officeart/2005/8/layout/arrow2" loCatId="process" qsTypeId="urn:microsoft.com/office/officeart/2005/8/quickstyle/3d1" qsCatId="3D" csTypeId="urn:microsoft.com/office/officeart/2005/8/colors/accent2_1" csCatId="accent2" phldr="1"/>
      <dgm:spPr/>
    </dgm:pt>
    <dgm:pt modelId="{DD5E5880-AE31-475D-9EE0-F3CA570CDA0C}">
      <dgm:prSet phldrT="[Text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n-US" altLang="ja-JP" sz="600" b="1" u="sng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rPr>
            <a:t>Polarity Classification</a:t>
          </a:r>
          <a:endParaRPr kumimoji="1" lang="ja-JP" altLang="en-US" sz="600" b="1" u="sng" cap="all" spc="0">
            <a:ln w="0"/>
            <a:solidFill>
              <a:srgbClr val="FF0000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50ED1F96-2B48-435F-9153-43674FCA2F2C}" type="sibTrans" cxnId="{8F81C294-C410-4D82-90CB-464DEDB2D8A6}">
      <dgm:prSet/>
      <dgm:spPr/>
      <dgm:t>
        <a:bodyPr/>
        <a:lstStyle/>
        <a:p>
          <a:endParaRPr kumimoji="1" lang="ja-JP" altLang="en-US"/>
        </a:p>
      </dgm:t>
    </dgm:pt>
    <dgm:pt modelId="{E18DD3CA-E5D2-4156-8FEA-2006A184EF14}" type="parTrans" cxnId="{8F81C294-C410-4D82-90CB-464DEDB2D8A6}">
      <dgm:prSet/>
      <dgm:spPr/>
      <dgm:t>
        <a:bodyPr/>
        <a:lstStyle/>
        <a:p>
          <a:endParaRPr kumimoji="1" lang="ja-JP" altLang="en-US"/>
        </a:p>
      </dgm:t>
    </dgm:pt>
    <dgm:pt modelId="{413F41C5-4DF2-46DD-86E8-73438BFBB327}">
      <dgm:prSet phldrT="[Text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kumimoji="1" lang="en-US" altLang="ja-JP" sz="500" b="1" cap="all" spc="0" dirty="0" smtClean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Causal Network </a:t>
          </a:r>
          <a:r>
            <a:rPr kumimoji="1" lang="en-US" altLang="ja-JP" sz="500" b="1" cap="all" spc="0" dirty="0" smtClean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VIZUALIZATION</a:t>
          </a:r>
          <a:endParaRPr kumimoji="1" lang="ja-JP" altLang="en-US" sz="500" b="1" cap="all" spc="0">
            <a:ln w="0"/>
            <a:solidFill>
              <a:schemeClr val="bg1">
                <a:lumMod val="50000"/>
              </a:schemeClr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A2C78506-623D-4335-A5B2-643E7804DDC0}" type="parTrans" cxnId="{D1B89C4D-0856-4B40-93F9-90E7395A7823}">
      <dgm:prSet/>
      <dgm:spPr/>
      <dgm:t>
        <a:bodyPr/>
        <a:lstStyle/>
        <a:p>
          <a:endParaRPr kumimoji="1" lang="ja-JP" altLang="en-US"/>
        </a:p>
      </dgm:t>
    </dgm:pt>
    <dgm:pt modelId="{1CAF5042-F200-4155-BBB4-AC8ABBF4F7F7}" type="sibTrans" cxnId="{D1B89C4D-0856-4B40-93F9-90E7395A7823}">
      <dgm:prSet/>
      <dgm:spPr/>
      <dgm:t>
        <a:bodyPr/>
        <a:lstStyle/>
        <a:p>
          <a:endParaRPr kumimoji="1" lang="ja-JP" altLang="en-US"/>
        </a:p>
      </dgm:t>
    </dgm:pt>
    <dgm:pt modelId="{C8AB039C-BF02-4BFA-ACB3-0D48BD99C612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kumimoji="1" lang="en-US" altLang="ja-JP" sz="600" b="1" cap="all" spc="0" dirty="0" smtClean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Compute co-occurrence of </a:t>
          </a:r>
          <a:r>
            <a:rPr kumimoji="1" lang="en-US" altLang="ja-JP" sz="600" b="1" cap="all" spc="0" dirty="0" err="1" smtClean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Tuples</a:t>
          </a:r>
          <a:endParaRPr kumimoji="1" lang="ja-JP" altLang="en-US" sz="600" b="1" cap="all" spc="0">
            <a:ln w="0"/>
            <a:solidFill>
              <a:schemeClr val="bg1">
                <a:lumMod val="50000"/>
              </a:schemeClr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E3365DAD-F30C-4D72-9DD7-71D40A8C7145}" type="parTrans" cxnId="{1C9680F3-B945-4D0D-94D2-3664C83E7B70}">
      <dgm:prSet/>
      <dgm:spPr/>
      <dgm:t>
        <a:bodyPr/>
        <a:lstStyle/>
        <a:p>
          <a:endParaRPr kumimoji="1" lang="ja-JP" altLang="en-US"/>
        </a:p>
      </dgm:t>
    </dgm:pt>
    <dgm:pt modelId="{8B90C625-177D-4019-99F5-23D625C94BDA}" type="sibTrans" cxnId="{1C9680F3-B945-4D0D-94D2-3664C83E7B70}">
      <dgm:prSet/>
      <dgm:spPr/>
      <dgm:t>
        <a:bodyPr/>
        <a:lstStyle/>
        <a:p>
          <a:endParaRPr kumimoji="1" lang="ja-JP" altLang="en-US"/>
        </a:p>
      </dgm:t>
    </dgm:pt>
    <dgm:pt modelId="{43FF0460-1906-4610-AB19-0A8369496F0D}" type="pres">
      <dgm:prSet presAssocID="{517C8E11-CBEC-4D0D-A1A5-7B2B2B436040}" presName="arrowDiagram" presStyleCnt="0">
        <dgm:presLayoutVars>
          <dgm:chMax val="5"/>
          <dgm:dir/>
          <dgm:resizeHandles val="exact"/>
        </dgm:presLayoutVars>
      </dgm:prSet>
      <dgm:spPr/>
    </dgm:pt>
    <dgm:pt modelId="{42B976AB-7696-489D-B050-8295AF6D8B57}" type="pres">
      <dgm:prSet presAssocID="{517C8E11-CBEC-4D0D-A1A5-7B2B2B436040}" presName="arrow" presStyleLbl="bgShp" presStyleIdx="0" presStyleCnt="1"/>
      <dgm:spPr>
        <a:gradFill rotWithShape="0">
          <a:gsLst>
            <a:gs pos="0">
              <a:srgbClr val="C00000"/>
            </a:gs>
            <a:gs pos="32000">
              <a:schemeClr val="tx1"/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</a:gradFill>
      </dgm:spPr>
    </dgm:pt>
    <dgm:pt modelId="{07FC257F-6F0A-439D-9B71-840B7720F350}" type="pres">
      <dgm:prSet presAssocID="{517C8E11-CBEC-4D0D-A1A5-7B2B2B436040}" presName="arrowDiagram3" presStyleCnt="0"/>
      <dgm:spPr/>
    </dgm:pt>
    <dgm:pt modelId="{BB3BAB26-9E9B-4CFC-B922-501ADB34F289}" type="pres">
      <dgm:prSet presAssocID="{DD5E5880-AE31-475D-9EE0-F3CA570CDA0C}" presName="bullet3a" presStyleLbl="node1" presStyleIdx="0" presStyleCnt="3"/>
      <dgm:spPr>
        <a:solidFill>
          <a:srgbClr val="FFFF00"/>
        </a:solidFill>
      </dgm:spPr>
    </dgm:pt>
    <dgm:pt modelId="{EC8B0107-2ABC-46F2-A06B-0C0B50DF214B}" type="pres">
      <dgm:prSet presAssocID="{DD5E5880-AE31-475D-9EE0-F3CA570CDA0C}" presName="textBox3a" presStyleLbl="revTx" presStyleIdx="0" presStyleCnt="3" custScaleX="184119" custLinFactNeighborX="4175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5FEFAF2-321E-40F9-BB85-EBC88C2164F4}" type="pres">
      <dgm:prSet presAssocID="{C8AB039C-BF02-4BFA-ACB3-0D48BD99C612}" presName="bullet3b" presStyleLbl="node1" presStyleIdx="1" presStyleCnt="3"/>
      <dgm:spPr>
        <a:solidFill>
          <a:schemeClr val="tx1"/>
        </a:solidFill>
      </dgm:spPr>
    </dgm:pt>
    <dgm:pt modelId="{FA8DEBD4-7EE2-45C7-A71A-2B3391017231}" type="pres">
      <dgm:prSet presAssocID="{C8AB039C-BF02-4BFA-ACB3-0D48BD99C612}" presName="textBox3b" presStyleLbl="revTx" presStyleIdx="1" presStyleCnt="3" custScaleX="164971" custLinFactNeighborX="3273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AF47C3C-60BB-4EBF-A51C-6EDB6A79F73D}" type="pres">
      <dgm:prSet presAssocID="{413F41C5-4DF2-46DD-86E8-73438BFBB327}" presName="bullet3c" presStyleLbl="node1" presStyleIdx="2" presStyleCnt="3"/>
      <dgm:spPr>
        <a:solidFill>
          <a:schemeClr val="tx1"/>
        </a:solidFill>
      </dgm:spPr>
    </dgm:pt>
    <dgm:pt modelId="{90DFCD1E-B347-4C92-A2D3-5D4144C097D9}" type="pres">
      <dgm:prSet presAssocID="{413F41C5-4DF2-46DD-86E8-73438BFBB327}" presName="textBox3c" presStyleLbl="revTx" presStyleIdx="2" presStyleCnt="3" custScaleX="155758" custLinFactNeighborX="2340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1B89C4D-0856-4B40-93F9-90E7395A7823}" srcId="{517C8E11-CBEC-4D0D-A1A5-7B2B2B436040}" destId="{413F41C5-4DF2-46DD-86E8-73438BFBB327}" srcOrd="2" destOrd="0" parTransId="{A2C78506-623D-4335-A5B2-643E7804DDC0}" sibTransId="{1CAF5042-F200-4155-BBB4-AC8ABBF4F7F7}"/>
    <dgm:cxn modelId="{8F81C294-C410-4D82-90CB-464DEDB2D8A6}" srcId="{517C8E11-CBEC-4D0D-A1A5-7B2B2B436040}" destId="{DD5E5880-AE31-475D-9EE0-F3CA570CDA0C}" srcOrd="0" destOrd="0" parTransId="{E18DD3CA-E5D2-4156-8FEA-2006A184EF14}" sibTransId="{50ED1F96-2B48-435F-9153-43674FCA2F2C}"/>
    <dgm:cxn modelId="{D90A07B0-4B92-43B7-9B3E-026AF121359D}" type="presOf" srcId="{517C8E11-CBEC-4D0D-A1A5-7B2B2B436040}" destId="{43FF0460-1906-4610-AB19-0A8369496F0D}" srcOrd="0" destOrd="0" presId="urn:microsoft.com/office/officeart/2005/8/layout/arrow2"/>
    <dgm:cxn modelId="{ECE8C4A0-BA3B-4EF0-998B-5E6791CD225E}" type="presOf" srcId="{413F41C5-4DF2-46DD-86E8-73438BFBB327}" destId="{90DFCD1E-B347-4C92-A2D3-5D4144C097D9}" srcOrd="0" destOrd="0" presId="urn:microsoft.com/office/officeart/2005/8/layout/arrow2"/>
    <dgm:cxn modelId="{B79A7F18-F57B-4F34-815F-32C42D557E06}" type="presOf" srcId="{DD5E5880-AE31-475D-9EE0-F3CA570CDA0C}" destId="{EC8B0107-2ABC-46F2-A06B-0C0B50DF214B}" srcOrd="0" destOrd="0" presId="urn:microsoft.com/office/officeart/2005/8/layout/arrow2"/>
    <dgm:cxn modelId="{043E7FEA-F8CD-4591-AE1B-B9DE2BFC9512}" type="presOf" srcId="{C8AB039C-BF02-4BFA-ACB3-0D48BD99C612}" destId="{FA8DEBD4-7EE2-45C7-A71A-2B3391017231}" srcOrd="0" destOrd="0" presId="urn:microsoft.com/office/officeart/2005/8/layout/arrow2"/>
    <dgm:cxn modelId="{1C9680F3-B945-4D0D-94D2-3664C83E7B70}" srcId="{517C8E11-CBEC-4D0D-A1A5-7B2B2B436040}" destId="{C8AB039C-BF02-4BFA-ACB3-0D48BD99C612}" srcOrd="1" destOrd="0" parTransId="{E3365DAD-F30C-4D72-9DD7-71D40A8C7145}" sibTransId="{8B90C625-177D-4019-99F5-23D625C94BDA}"/>
    <dgm:cxn modelId="{8382C54E-DABC-4ADF-8AE5-BA382F04013A}" type="presParOf" srcId="{43FF0460-1906-4610-AB19-0A8369496F0D}" destId="{42B976AB-7696-489D-B050-8295AF6D8B57}" srcOrd="0" destOrd="0" presId="urn:microsoft.com/office/officeart/2005/8/layout/arrow2"/>
    <dgm:cxn modelId="{473B04F9-82C5-4DAA-82A1-993F32FC9EE4}" type="presParOf" srcId="{43FF0460-1906-4610-AB19-0A8369496F0D}" destId="{07FC257F-6F0A-439D-9B71-840B7720F350}" srcOrd="1" destOrd="0" presId="urn:microsoft.com/office/officeart/2005/8/layout/arrow2"/>
    <dgm:cxn modelId="{04E10105-C01C-45BB-AC76-B7D5B69E158E}" type="presParOf" srcId="{07FC257F-6F0A-439D-9B71-840B7720F350}" destId="{BB3BAB26-9E9B-4CFC-B922-501ADB34F289}" srcOrd="0" destOrd="0" presId="urn:microsoft.com/office/officeart/2005/8/layout/arrow2"/>
    <dgm:cxn modelId="{55E25962-5590-4C18-96A6-DE92E7037226}" type="presParOf" srcId="{07FC257F-6F0A-439D-9B71-840B7720F350}" destId="{EC8B0107-2ABC-46F2-A06B-0C0B50DF214B}" srcOrd="1" destOrd="0" presId="urn:microsoft.com/office/officeart/2005/8/layout/arrow2"/>
    <dgm:cxn modelId="{A264D819-B3B3-4044-91B9-40614D18C10D}" type="presParOf" srcId="{07FC257F-6F0A-439D-9B71-840B7720F350}" destId="{B5FEFAF2-321E-40F9-BB85-EBC88C2164F4}" srcOrd="2" destOrd="0" presId="urn:microsoft.com/office/officeart/2005/8/layout/arrow2"/>
    <dgm:cxn modelId="{340104A1-B006-42E6-9A8B-32521832230D}" type="presParOf" srcId="{07FC257F-6F0A-439D-9B71-840B7720F350}" destId="{FA8DEBD4-7EE2-45C7-A71A-2B3391017231}" srcOrd="3" destOrd="0" presId="urn:microsoft.com/office/officeart/2005/8/layout/arrow2"/>
    <dgm:cxn modelId="{E3D05DB1-DD89-41CD-97A6-636B913A1D7F}" type="presParOf" srcId="{07FC257F-6F0A-439D-9B71-840B7720F350}" destId="{0AF47C3C-60BB-4EBF-A51C-6EDB6A79F73D}" srcOrd="4" destOrd="0" presId="urn:microsoft.com/office/officeart/2005/8/layout/arrow2"/>
    <dgm:cxn modelId="{79B37F40-E9E2-4B87-877B-ADFB3558890D}" type="presParOf" srcId="{07FC257F-6F0A-439D-9B71-840B7720F350}" destId="{90DFCD1E-B347-4C92-A2D3-5D4144C097D9}" srcOrd="5" destOrd="0" presId="urn:microsoft.com/office/officeart/2005/8/layout/arrow2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17C8E11-CBEC-4D0D-A1A5-7B2B2B436040}" type="doc">
      <dgm:prSet loTypeId="urn:microsoft.com/office/officeart/2005/8/layout/arrow2" loCatId="process" qsTypeId="urn:microsoft.com/office/officeart/2005/8/quickstyle/3d1" qsCatId="3D" csTypeId="urn:microsoft.com/office/officeart/2005/8/colors/accent2_1" csCatId="accent2" phldr="1"/>
      <dgm:spPr/>
    </dgm:pt>
    <dgm:pt modelId="{DD5E5880-AE31-475D-9EE0-F3CA570CDA0C}">
      <dgm:prSet phldrT="[Text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n-US" altLang="ja-JP" sz="600" b="1" u="sng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rPr>
            <a:t>Polarity Classification</a:t>
          </a:r>
          <a:endParaRPr kumimoji="1" lang="ja-JP" altLang="en-US" sz="600" b="1" u="sng" cap="all" spc="0">
            <a:ln w="0"/>
            <a:solidFill>
              <a:srgbClr val="FF0000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50ED1F96-2B48-435F-9153-43674FCA2F2C}" type="sibTrans" cxnId="{8F81C294-C410-4D82-90CB-464DEDB2D8A6}">
      <dgm:prSet/>
      <dgm:spPr/>
      <dgm:t>
        <a:bodyPr/>
        <a:lstStyle/>
        <a:p>
          <a:endParaRPr kumimoji="1" lang="ja-JP" altLang="en-US"/>
        </a:p>
      </dgm:t>
    </dgm:pt>
    <dgm:pt modelId="{E18DD3CA-E5D2-4156-8FEA-2006A184EF14}" type="parTrans" cxnId="{8F81C294-C410-4D82-90CB-464DEDB2D8A6}">
      <dgm:prSet/>
      <dgm:spPr/>
      <dgm:t>
        <a:bodyPr/>
        <a:lstStyle/>
        <a:p>
          <a:endParaRPr kumimoji="1" lang="ja-JP" altLang="en-US"/>
        </a:p>
      </dgm:t>
    </dgm:pt>
    <dgm:pt modelId="{413F41C5-4DF2-46DD-86E8-73438BFBB327}">
      <dgm:prSet phldrT="[Text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kumimoji="1" lang="en-US" altLang="ja-JP" sz="500" b="1" cap="all" spc="0" dirty="0" smtClean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Causal Network </a:t>
          </a:r>
          <a:r>
            <a:rPr kumimoji="1" lang="en-US" altLang="ja-JP" sz="500" b="1" cap="all" spc="0" dirty="0" err="1" smtClean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vizualization</a:t>
          </a:r>
          <a:endParaRPr kumimoji="1" lang="ja-JP" altLang="en-US" sz="500" b="1" cap="all" spc="0">
            <a:ln w="0"/>
            <a:solidFill>
              <a:schemeClr val="bg1">
                <a:lumMod val="50000"/>
              </a:schemeClr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A2C78506-623D-4335-A5B2-643E7804DDC0}" type="parTrans" cxnId="{D1B89C4D-0856-4B40-93F9-90E7395A7823}">
      <dgm:prSet/>
      <dgm:spPr/>
      <dgm:t>
        <a:bodyPr/>
        <a:lstStyle/>
        <a:p>
          <a:endParaRPr kumimoji="1" lang="ja-JP" altLang="en-US"/>
        </a:p>
      </dgm:t>
    </dgm:pt>
    <dgm:pt modelId="{1CAF5042-F200-4155-BBB4-AC8ABBF4F7F7}" type="sibTrans" cxnId="{D1B89C4D-0856-4B40-93F9-90E7395A7823}">
      <dgm:prSet/>
      <dgm:spPr/>
      <dgm:t>
        <a:bodyPr/>
        <a:lstStyle/>
        <a:p>
          <a:endParaRPr kumimoji="1" lang="ja-JP" altLang="en-US"/>
        </a:p>
      </dgm:t>
    </dgm:pt>
    <dgm:pt modelId="{C8AB039C-BF02-4BFA-ACB3-0D48BD99C612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kumimoji="1" lang="en-US" altLang="ja-JP" sz="600" b="1" cap="all" spc="0" dirty="0" smtClean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Compute co-occurrence of </a:t>
          </a:r>
          <a:r>
            <a:rPr kumimoji="1" lang="en-US" altLang="ja-JP" sz="600" b="1" cap="all" spc="0" dirty="0" err="1" smtClean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Tuples</a:t>
          </a:r>
          <a:endParaRPr kumimoji="1" lang="ja-JP" altLang="en-US" sz="600" b="1" cap="all" spc="0">
            <a:ln w="0"/>
            <a:solidFill>
              <a:schemeClr val="bg1">
                <a:lumMod val="50000"/>
              </a:schemeClr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E3365DAD-F30C-4D72-9DD7-71D40A8C7145}" type="parTrans" cxnId="{1C9680F3-B945-4D0D-94D2-3664C83E7B70}">
      <dgm:prSet/>
      <dgm:spPr/>
      <dgm:t>
        <a:bodyPr/>
        <a:lstStyle/>
        <a:p>
          <a:endParaRPr kumimoji="1" lang="ja-JP" altLang="en-US"/>
        </a:p>
      </dgm:t>
    </dgm:pt>
    <dgm:pt modelId="{8B90C625-177D-4019-99F5-23D625C94BDA}" type="sibTrans" cxnId="{1C9680F3-B945-4D0D-94D2-3664C83E7B70}">
      <dgm:prSet/>
      <dgm:spPr/>
      <dgm:t>
        <a:bodyPr/>
        <a:lstStyle/>
        <a:p>
          <a:endParaRPr kumimoji="1" lang="ja-JP" altLang="en-US"/>
        </a:p>
      </dgm:t>
    </dgm:pt>
    <dgm:pt modelId="{43FF0460-1906-4610-AB19-0A8369496F0D}" type="pres">
      <dgm:prSet presAssocID="{517C8E11-CBEC-4D0D-A1A5-7B2B2B436040}" presName="arrowDiagram" presStyleCnt="0">
        <dgm:presLayoutVars>
          <dgm:chMax val="5"/>
          <dgm:dir/>
          <dgm:resizeHandles val="exact"/>
        </dgm:presLayoutVars>
      </dgm:prSet>
      <dgm:spPr/>
    </dgm:pt>
    <dgm:pt modelId="{42B976AB-7696-489D-B050-8295AF6D8B57}" type="pres">
      <dgm:prSet presAssocID="{517C8E11-CBEC-4D0D-A1A5-7B2B2B436040}" presName="arrow" presStyleLbl="bgShp" presStyleIdx="0" presStyleCnt="1"/>
      <dgm:spPr>
        <a:gradFill rotWithShape="0">
          <a:gsLst>
            <a:gs pos="0">
              <a:srgbClr val="C00000"/>
            </a:gs>
            <a:gs pos="32000">
              <a:schemeClr val="tx1"/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</a:gradFill>
      </dgm:spPr>
    </dgm:pt>
    <dgm:pt modelId="{07FC257F-6F0A-439D-9B71-840B7720F350}" type="pres">
      <dgm:prSet presAssocID="{517C8E11-CBEC-4D0D-A1A5-7B2B2B436040}" presName="arrowDiagram3" presStyleCnt="0"/>
      <dgm:spPr/>
    </dgm:pt>
    <dgm:pt modelId="{BB3BAB26-9E9B-4CFC-B922-501ADB34F289}" type="pres">
      <dgm:prSet presAssocID="{DD5E5880-AE31-475D-9EE0-F3CA570CDA0C}" presName="bullet3a" presStyleLbl="node1" presStyleIdx="0" presStyleCnt="3"/>
      <dgm:spPr>
        <a:solidFill>
          <a:srgbClr val="FFFF00"/>
        </a:solidFill>
      </dgm:spPr>
    </dgm:pt>
    <dgm:pt modelId="{EC8B0107-2ABC-46F2-A06B-0C0B50DF214B}" type="pres">
      <dgm:prSet presAssocID="{DD5E5880-AE31-475D-9EE0-F3CA570CDA0C}" presName="textBox3a" presStyleLbl="revTx" presStyleIdx="0" presStyleCnt="3" custScaleX="184119" custLinFactNeighborX="4175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5FEFAF2-321E-40F9-BB85-EBC88C2164F4}" type="pres">
      <dgm:prSet presAssocID="{C8AB039C-BF02-4BFA-ACB3-0D48BD99C612}" presName="bullet3b" presStyleLbl="node1" presStyleIdx="1" presStyleCnt="3"/>
      <dgm:spPr>
        <a:solidFill>
          <a:schemeClr val="tx1"/>
        </a:solidFill>
      </dgm:spPr>
    </dgm:pt>
    <dgm:pt modelId="{FA8DEBD4-7EE2-45C7-A71A-2B3391017231}" type="pres">
      <dgm:prSet presAssocID="{C8AB039C-BF02-4BFA-ACB3-0D48BD99C612}" presName="textBox3b" presStyleLbl="revTx" presStyleIdx="1" presStyleCnt="3" custScaleX="164971" custLinFactNeighborX="3273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AF47C3C-60BB-4EBF-A51C-6EDB6A79F73D}" type="pres">
      <dgm:prSet presAssocID="{413F41C5-4DF2-46DD-86E8-73438BFBB327}" presName="bullet3c" presStyleLbl="node1" presStyleIdx="2" presStyleCnt="3"/>
      <dgm:spPr>
        <a:solidFill>
          <a:schemeClr val="tx1"/>
        </a:solidFill>
      </dgm:spPr>
    </dgm:pt>
    <dgm:pt modelId="{90DFCD1E-B347-4C92-A2D3-5D4144C097D9}" type="pres">
      <dgm:prSet presAssocID="{413F41C5-4DF2-46DD-86E8-73438BFBB327}" presName="textBox3c" presStyleLbl="revTx" presStyleIdx="2" presStyleCnt="3" custScaleX="13235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1B89C4D-0856-4B40-93F9-90E7395A7823}" srcId="{517C8E11-CBEC-4D0D-A1A5-7B2B2B436040}" destId="{413F41C5-4DF2-46DD-86E8-73438BFBB327}" srcOrd="2" destOrd="0" parTransId="{A2C78506-623D-4335-A5B2-643E7804DDC0}" sibTransId="{1CAF5042-F200-4155-BBB4-AC8ABBF4F7F7}"/>
    <dgm:cxn modelId="{8F81C294-C410-4D82-90CB-464DEDB2D8A6}" srcId="{517C8E11-CBEC-4D0D-A1A5-7B2B2B436040}" destId="{DD5E5880-AE31-475D-9EE0-F3CA570CDA0C}" srcOrd="0" destOrd="0" parTransId="{E18DD3CA-E5D2-4156-8FEA-2006A184EF14}" sibTransId="{50ED1F96-2B48-435F-9153-43674FCA2F2C}"/>
    <dgm:cxn modelId="{41D6CF8E-C922-4FAE-9556-5B4AFFDFB14F}" type="presOf" srcId="{C8AB039C-BF02-4BFA-ACB3-0D48BD99C612}" destId="{FA8DEBD4-7EE2-45C7-A71A-2B3391017231}" srcOrd="0" destOrd="0" presId="urn:microsoft.com/office/officeart/2005/8/layout/arrow2"/>
    <dgm:cxn modelId="{EAF20211-9390-4D34-9B2A-5662ED4F4D72}" type="presOf" srcId="{DD5E5880-AE31-475D-9EE0-F3CA570CDA0C}" destId="{EC8B0107-2ABC-46F2-A06B-0C0B50DF214B}" srcOrd="0" destOrd="0" presId="urn:microsoft.com/office/officeart/2005/8/layout/arrow2"/>
    <dgm:cxn modelId="{7D350BE0-EBCE-4B28-8A66-5EEDEBC41AA6}" type="presOf" srcId="{413F41C5-4DF2-46DD-86E8-73438BFBB327}" destId="{90DFCD1E-B347-4C92-A2D3-5D4144C097D9}" srcOrd="0" destOrd="0" presId="urn:microsoft.com/office/officeart/2005/8/layout/arrow2"/>
    <dgm:cxn modelId="{1C9680F3-B945-4D0D-94D2-3664C83E7B70}" srcId="{517C8E11-CBEC-4D0D-A1A5-7B2B2B436040}" destId="{C8AB039C-BF02-4BFA-ACB3-0D48BD99C612}" srcOrd="1" destOrd="0" parTransId="{E3365DAD-F30C-4D72-9DD7-71D40A8C7145}" sibTransId="{8B90C625-177D-4019-99F5-23D625C94BDA}"/>
    <dgm:cxn modelId="{9AD46711-44DA-4014-9C61-8FB8CC96282E}" type="presOf" srcId="{517C8E11-CBEC-4D0D-A1A5-7B2B2B436040}" destId="{43FF0460-1906-4610-AB19-0A8369496F0D}" srcOrd="0" destOrd="0" presId="urn:microsoft.com/office/officeart/2005/8/layout/arrow2"/>
    <dgm:cxn modelId="{D88B5DF9-14B0-4778-A960-B3CDE1F8B635}" type="presParOf" srcId="{43FF0460-1906-4610-AB19-0A8369496F0D}" destId="{42B976AB-7696-489D-B050-8295AF6D8B57}" srcOrd="0" destOrd="0" presId="urn:microsoft.com/office/officeart/2005/8/layout/arrow2"/>
    <dgm:cxn modelId="{8A4F55CD-6499-4AED-A052-AFC372FD032A}" type="presParOf" srcId="{43FF0460-1906-4610-AB19-0A8369496F0D}" destId="{07FC257F-6F0A-439D-9B71-840B7720F350}" srcOrd="1" destOrd="0" presId="urn:microsoft.com/office/officeart/2005/8/layout/arrow2"/>
    <dgm:cxn modelId="{9002AE2B-9865-41F8-B8F8-26EDEEDA5A89}" type="presParOf" srcId="{07FC257F-6F0A-439D-9B71-840B7720F350}" destId="{BB3BAB26-9E9B-4CFC-B922-501ADB34F289}" srcOrd="0" destOrd="0" presId="urn:microsoft.com/office/officeart/2005/8/layout/arrow2"/>
    <dgm:cxn modelId="{3777F965-C2DE-4E93-AF8F-BC4DFDCA4A7A}" type="presParOf" srcId="{07FC257F-6F0A-439D-9B71-840B7720F350}" destId="{EC8B0107-2ABC-46F2-A06B-0C0B50DF214B}" srcOrd="1" destOrd="0" presId="urn:microsoft.com/office/officeart/2005/8/layout/arrow2"/>
    <dgm:cxn modelId="{545B5CC6-CDF7-4042-AEE8-F1AF3CB5EEA6}" type="presParOf" srcId="{07FC257F-6F0A-439D-9B71-840B7720F350}" destId="{B5FEFAF2-321E-40F9-BB85-EBC88C2164F4}" srcOrd="2" destOrd="0" presId="urn:microsoft.com/office/officeart/2005/8/layout/arrow2"/>
    <dgm:cxn modelId="{B06CF61C-B022-49D6-BD0B-7DE8AF9AE319}" type="presParOf" srcId="{07FC257F-6F0A-439D-9B71-840B7720F350}" destId="{FA8DEBD4-7EE2-45C7-A71A-2B3391017231}" srcOrd="3" destOrd="0" presId="urn:microsoft.com/office/officeart/2005/8/layout/arrow2"/>
    <dgm:cxn modelId="{EDBAA51C-DDF5-44C1-AECC-65134F0C4EDC}" type="presParOf" srcId="{07FC257F-6F0A-439D-9B71-840B7720F350}" destId="{0AF47C3C-60BB-4EBF-A51C-6EDB6A79F73D}" srcOrd="4" destOrd="0" presId="urn:microsoft.com/office/officeart/2005/8/layout/arrow2"/>
    <dgm:cxn modelId="{CE7B46CD-37AF-4AD3-99FA-4D50C6ED526B}" type="presParOf" srcId="{07FC257F-6F0A-439D-9B71-840B7720F350}" destId="{90DFCD1E-B347-4C92-A2D3-5D4144C097D9}" srcOrd="5" destOrd="0" presId="urn:microsoft.com/office/officeart/2005/8/layout/arrow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7C8E11-CBEC-4D0D-A1A5-7B2B2B436040}" type="doc">
      <dgm:prSet loTypeId="urn:microsoft.com/office/officeart/2005/8/layout/cycle2" loCatId="cycle" qsTypeId="urn:microsoft.com/office/officeart/2005/8/quickstyle/3d1" qsCatId="3D" csTypeId="urn:microsoft.com/office/officeart/2005/8/colors/accent0_1" csCatId="mainScheme" phldr="1"/>
      <dgm:spPr/>
    </dgm:pt>
    <dgm:pt modelId="{60A7FDF4-D3B3-4687-90EB-86D9708FD7D8}">
      <dgm:prSet phldrT="[Text]" custT="1"/>
      <dgm:spPr/>
      <dgm:t>
        <a:bodyPr/>
        <a:lstStyle/>
        <a:p>
          <a:r>
            <a:rPr lang="en-US" altLang="ja-JP" sz="1800" b="1" dirty="0" smtClean="0">
              <a:latin typeface="Optima" pitchFamily="34" charset="0"/>
            </a:rPr>
            <a:t>Query (Yahoo!)</a:t>
          </a:r>
          <a:endParaRPr lang="ja-JP" altLang="en-US" sz="1800" b="1">
            <a:latin typeface="Optima" pitchFamily="34" charset="0"/>
          </a:endParaRPr>
        </a:p>
      </dgm:t>
    </dgm:pt>
    <dgm:pt modelId="{5454B3D9-13A9-4410-AD5D-B169607F02FA}" type="parTrans" cxnId="{28B551B6-263A-4BC1-854C-58DC5B6D0F64}">
      <dgm:prSet/>
      <dgm:spPr/>
      <dgm:t>
        <a:bodyPr/>
        <a:lstStyle/>
        <a:p>
          <a:endParaRPr lang="ja-JP" altLang="en-US"/>
        </a:p>
      </dgm:t>
    </dgm:pt>
    <dgm:pt modelId="{8842BA56-BA9E-4ADA-BB31-11050B32680B}" type="sibTrans" cxnId="{28B551B6-263A-4BC1-854C-58DC5B6D0F64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DD5E5880-AE31-475D-9EE0-F3CA570CDA0C}">
      <dgm:prSet phldrT="[Text]" custT="1"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r>
            <a:rPr lang="en-US" altLang="ja-JP" sz="1800" b="1" dirty="0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Extract </a:t>
          </a:r>
          <a:r>
            <a:rPr lang="en-US" altLang="ja-JP" sz="1800" b="1" dirty="0" err="1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Tuples</a:t>
          </a:r>
          <a:endParaRPr lang="ja-JP" altLang="en-US" sz="1800" b="1">
            <a:solidFill>
              <a:schemeClr val="dk1">
                <a:hueOff val="0"/>
                <a:satOff val="0"/>
                <a:lumOff val="0"/>
                <a:alpha val="20000"/>
              </a:schemeClr>
            </a:solidFill>
            <a:latin typeface="Optima" pitchFamily="34" charset="0"/>
          </a:endParaRPr>
        </a:p>
      </dgm:t>
    </dgm:pt>
    <dgm:pt modelId="{50ED1F96-2B48-435F-9153-43674FCA2F2C}" type="sibTrans" cxnId="{8F81C294-C410-4D82-90CB-464DEDB2D8A6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E18DD3CA-E5D2-4156-8FEA-2006A184EF14}" type="parTrans" cxnId="{8F81C294-C410-4D82-90CB-464DEDB2D8A6}">
      <dgm:prSet/>
      <dgm:spPr/>
      <dgm:t>
        <a:bodyPr/>
        <a:lstStyle/>
        <a:p>
          <a:endParaRPr lang="ja-JP" altLang="en-US"/>
        </a:p>
      </dgm:t>
    </dgm:pt>
    <dgm:pt modelId="{7EFDB3CB-B828-482D-942C-C081B3B61363}">
      <dgm:prSet phldrT="[Text]" custT="1"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r>
            <a:rPr lang="en-US" altLang="ja-JP" sz="1800" b="1" dirty="0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Filter Sentences</a:t>
          </a:r>
          <a:endParaRPr lang="ja-JP" altLang="en-US" sz="1800" b="1">
            <a:solidFill>
              <a:schemeClr val="dk1">
                <a:hueOff val="0"/>
                <a:satOff val="0"/>
                <a:lumOff val="0"/>
                <a:alpha val="20000"/>
              </a:schemeClr>
            </a:solidFill>
            <a:latin typeface="Optima" pitchFamily="34" charset="0"/>
          </a:endParaRPr>
        </a:p>
      </dgm:t>
    </dgm:pt>
    <dgm:pt modelId="{24C82B8D-E384-4933-85C7-50B03ACB04D9}" type="sibTrans" cxnId="{77F991EA-169E-4AE0-AC56-709018EF7462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49886155-311D-4028-905E-A9222C26B524}" type="parTrans" cxnId="{77F991EA-169E-4AE0-AC56-709018EF7462}">
      <dgm:prSet/>
      <dgm:spPr/>
      <dgm:t>
        <a:bodyPr/>
        <a:lstStyle/>
        <a:p>
          <a:endParaRPr lang="ja-JP" altLang="en-US"/>
        </a:p>
      </dgm:t>
    </dgm:pt>
    <dgm:pt modelId="{31C514BF-031E-403F-9FE7-58E6A60D852C}">
      <dgm:prSet phldrT="[Text]" custT="1"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r>
            <a:rPr lang="en-US" altLang="ja-JP" sz="1800" b="1" dirty="0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Extract Sentences</a:t>
          </a:r>
          <a:endParaRPr lang="ja-JP" altLang="en-US" sz="1800" b="1">
            <a:solidFill>
              <a:schemeClr val="dk1">
                <a:hueOff val="0"/>
                <a:satOff val="0"/>
                <a:lumOff val="0"/>
                <a:alpha val="20000"/>
              </a:schemeClr>
            </a:solidFill>
            <a:latin typeface="Optima" pitchFamily="34" charset="0"/>
          </a:endParaRPr>
        </a:p>
      </dgm:t>
    </dgm:pt>
    <dgm:pt modelId="{5F9EE10B-3E05-4D7B-A3FD-9CEF52A76644}" type="sibTrans" cxnId="{0B68D99A-206F-4048-AA26-40476EB262E7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6342EDD3-F779-4DFE-BE2E-82BC67A60218}" type="parTrans" cxnId="{0B68D99A-206F-4048-AA26-40476EB262E7}">
      <dgm:prSet/>
      <dgm:spPr/>
      <dgm:t>
        <a:bodyPr/>
        <a:lstStyle/>
        <a:p>
          <a:endParaRPr lang="ja-JP" altLang="en-US"/>
        </a:p>
      </dgm:t>
    </dgm:pt>
    <dgm:pt modelId="{413F41C5-4DF2-46DD-86E8-73438BFBB327}">
      <dgm:prSet phldrT="[Text]" custT="1"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r>
            <a:rPr lang="en-US" altLang="ja-JP" sz="1800" b="1" dirty="0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Score Terms in </a:t>
          </a:r>
          <a:r>
            <a:rPr lang="en-US" altLang="ja-JP" sz="1800" b="1" dirty="0" err="1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Tuples</a:t>
          </a:r>
          <a:endParaRPr lang="ja-JP" altLang="en-US" sz="1800" b="1">
            <a:solidFill>
              <a:schemeClr val="dk1">
                <a:hueOff val="0"/>
                <a:satOff val="0"/>
                <a:lumOff val="0"/>
                <a:alpha val="20000"/>
              </a:schemeClr>
            </a:solidFill>
            <a:latin typeface="Optima" pitchFamily="34" charset="0"/>
          </a:endParaRPr>
        </a:p>
      </dgm:t>
    </dgm:pt>
    <dgm:pt modelId="{A2C78506-623D-4335-A5B2-643E7804DDC0}" type="parTrans" cxnId="{D1B89C4D-0856-4B40-93F9-90E7395A7823}">
      <dgm:prSet/>
      <dgm:spPr/>
      <dgm:t>
        <a:bodyPr/>
        <a:lstStyle/>
        <a:p>
          <a:endParaRPr lang="ja-JP" altLang="en-US"/>
        </a:p>
      </dgm:t>
    </dgm:pt>
    <dgm:pt modelId="{1CAF5042-F200-4155-BBB4-AC8ABBF4F7F7}" type="sibTrans" cxnId="{D1B89C4D-0856-4B40-93F9-90E7395A7823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E00252B3-9F21-4425-98F9-29572FAAEC51}">
      <dgm:prSet custT="1"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r>
            <a:rPr lang="en-US" altLang="ja-JP" sz="1800" b="1" dirty="0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Generate New Queries</a:t>
          </a:r>
          <a:endParaRPr lang="ja-JP" altLang="en-US" sz="1800" b="1">
            <a:solidFill>
              <a:schemeClr val="dk1">
                <a:hueOff val="0"/>
                <a:satOff val="0"/>
                <a:lumOff val="0"/>
                <a:alpha val="20000"/>
              </a:schemeClr>
            </a:solidFill>
            <a:latin typeface="Optima" pitchFamily="34" charset="0"/>
          </a:endParaRPr>
        </a:p>
      </dgm:t>
    </dgm:pt>
    <dgm:pt modelId="{6DCC31C3-688E-40E7-9FED-F3F25B9EC948}" type="parTrans" cxnId="{A170FB91-D503-4EBD-B837-A634F86F1D03}">
      <dgm:prSet/>
      <dgm:spPr/>
      <dgm:t>
        <a:bodyPr/>
        <a:lstStyle/>
        <a:p>
          <a:endParaRPr lang="ja-JP" altLang="en-US"/>
        </a:p>
      </dgm:t>
    </dgm:pt>
    <dgm:pt modelId="{DC03AB11-CEAB-4652-B638-2668B2402345}" type="sibTrans" cxnId="{A170FB91-D503-4EBD-B837-A634F86F1D03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AE2D80FC-4D8D-4176-A0A5-CAC907F50779}" type="pres">
      <dgm:prSet presAssocID="{517C8E11-CBEC-4D0D-A1A5-7B2B2B436040}" presName="cycle" presStyleCnt="0">
        <dgm:presLayoutVars>
          <dgm:dir/>
          <dgm:resizeHandles val="exact"/>
        </dgm:presLayoutVars>
      </dgm:prSet>
      <dgm:spPr/>
    </dgm:pt>
    <dgm:pt modelId="{1BE2996E-CDCB-4C6E-A015-E38253284BB3}" type="pres">
      <dgm:prSet presAssocID="{60A7FDF4-D3B3-4687-90EB-86D9708FD7D8}" presName="node" presStyleLbl="node1" presStyleIdx="0" presStyleCnt="6" custScaleX="105263" custScaleY="10526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9E772127-7B2B-4C7A-BA4A-151A13B389F8}" type="pres">
      <dgm:prSet presAssocID="{8842BA56-BA9E-4ADA-BB31-11050B32680B}" presName="sibTrans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7327AF1A-7903-4926-B6E2-47414D2AE69C}" type="pres">
      <dgm:prSet presAssocID="{8842BA56-BA9E-4ADA-BB31-11050B32680B}" presName="connectorText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18D14DC6-5186-4E10-A4E7-24A3668BAD71}" type="pres">
      <dgm:prSet presAssocID="{31C514BF-031E-403F-9FE7-58E6A60D852C}" presName="node" presStyleLbl="node1" presStyleIdx="1" presStyleCnt="6" custScaleX="108991" custScaleY="108991" custRadScaleRad="114297" custRadScaleInc="1352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318433E-835C-4243-9CCD-12025E46A9DD}" type="pres">
      <dgm:prSet presAssocID="{5F9EE10B-3E05-4D7B-A3FD-9CEF52A76644}" presName="sibTrans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6C3017A2-997D-4BD7-A4DD-AB774586891B}" type="pres">
      <dgm:prSet presAssocID="{5F9EE10B-3E05-4D7B-A3FD-9CEF52A76644}" presName="connectorText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9F00228C-0D46-47A4-B7F3-0FD7F9F89E33}" type="pres">
      <dgm:prSet presAssocID="{7EFDB3CB-B828-482D-942C-C081B3B61363}" presName="node" presStyleLbl="node1" presStyleIdx="2" presStyleCnt="6" custRadScaleRad="115117" custRadScaleInc="-141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3A459ECA-6B53-4697-A9B7-856713EB7DAE}" type="pres">
      <dgm:prSet presAssocID="{24C82B8D-E384-4933-85C7-50B03ACB04D9}" presName="sibTrans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2BC4BF1E-8300-473C-AD75-861F9A3B161E}" type="pres">
      <dgm:prSet presAssocID="{24C82B8D-E384-4933-85C7-50B03ACB04D9}" presName="connectorText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963B6954-978C-4B1A-92D7-66C4327508F2}" type="pres">
      <dgm:prSet presAssocID="{DD5E5880-AE31-475D-9EE0-F3CA570CDA0C}" presName="node" presStyleLbl="node1" presStyleIdx="3" presStyleCnt="6" custScaleX="103010" custScaleY="103010" custRadScaleRad="9668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D2B36BA6-08C3-4734-B72B-DD7ED7D873A8}" type="pres">
      <dgm:prSet presAssocID="{50ED1F96-2B48-435F-9153-43674FCA2F2C}" presName="sibTrans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ACD3A003-A5D4-4ACE-96AD-5E2D680092DE}" type="pres">
      <dgm:prSet presAssocID="{50ED1F96-2B48-435F-9153-43674FCA2F2C}" presName="connectorText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0822BD70-137C-4E50-AF3B-698A778853CA}" type="pres">
      <dgm:prSet presAssocID="{413F41C5-4DF2-46DD-86E8-73438BFBB327}" presName="node" presStyleLbl="node1" presStyleIdx="4" presStyleCnt="6" custScaleX="103229" custScaleY="103229" custRadScaleRad="113738" custRadScaleInc="1306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19B03A4-E8F7-4714-AE70-FB87219524DE}" type="pres">
      <dgm:prSet presAssocID="{1CAF5042-F200-4155-BBB4-AC8ABBF4F7F7}" presName="sibTrans" presStyleLbl="sibTrans2D1" presStyleIdx="4" presStyleCnt="6" custAng="21570053"/>
      <dgm:spPr/>
      <dgm:t>
        <a:bodyPr/>
        <a:lstStyle/>
        <a:p>
          <a:endParaRPr kumimoji="1" lang="ja-JP" altLang="en-US"/>
        </a:p>
      </dgm:t>
    </dgm:pt>
    <dgm:pt modelId="{213446CB-9BE5-4932-97CC-354A6686A8C7}" type="pres">
      <dgm:prSet presAssocID="{1CAF5042-F200-4155-BBB4-AC8ABBF4F7F7}" presName="connectorText" presStyleLbl="sibTrans2D1" presStyleIdx="4" presStyleCnt="6"/>
      <dgm:spPr/>
      <dgm:t>
        <a:bodyPr/>
        <a:lstStyle/>
        <a:p>
          <a:endParaRPr kumimoji="1" lang="ja-JP" altLang="en-US"/>
        </a:p>
      </dgm:t>
    </dgm:pt>
    <dgm:pt modelId="{D5534CB1-8721-4B4B-AECA-5021661D3A70}" type="pres">
      <dgm:prSet presAssocID="{E00252B3-9F21-4425-98F9-29572FAAEC51}" presName="node" presStyleLbl="node1" presStyleIdx="5" presStyleCnt="6" custRadScaleRad="112506" custRadScaleInc="-140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C0887FB7-A65F-48BB-AC54-7C92227EBE21}" type="pres">
      <dgm:prSet presAssocID="{DC03AB11-CEAB-4652-B638-2668B2402345}" presName="sibTrans" presStyleLbl="sibTrans2D1" presStyleIdx="5" presStyleCnt="6"/>
      <dgm:spPr/>
      <dgm:t>
        <a:bodyPr/>
        <a:lstStyle/>
        <a:p>
          <a:endParaRPr kumimoji="1" lang="ja-JP" altLang="en-US"/>
        </a:p>
      </dgm:t>
    </dgm:pt>
    <dgm:pt modelId="{AE702DD7-C0EF-4265-99C3-B866CEEF5D50}" type="pres">
      <dgm:prSet presAssocID="{DC03AB11-CEAB-4652-B638-2668B2402345}" presName="connectorText" presStyleLbl="sibTrans2D1" presStyleIdx="5" presStyleCnt="6"/>
      <dgm:spPr/>
      <dgm:t>
        <a:bodyPr/>
        <a:lstStyle/>
        <a:p>
          <a:endParaRPr kumimoji="1" lang="ja-JP" altLang="en-US"/>
        </a:p>
      </dgm:t>
    </dgm:pt>
  </dgm:ptLst>
  <dgm:cxnLst>
    <dgm:cxn modelId="{9AF29FC8-7AF6-4101-9D69-E6D2C260B1B1}" type="presOf" srcId="{DC03AB11-CEAB-4652-B638-2668B2402345}" destId="{AE702DD7-C0EF-4265-99C3-B866CEEF5D50}" srcOrd="1" destOrd="0" presId="urn:microsoft.com/office/officeart/2005/8/layout/cycle2"/>
    <dgm:cxn modelId="{4490E34F-3815-49B8-9EF9-86E6F373A663}" type="presOf" srcId="{50ED1F96-2B48-435F-9153-43674FCA2F2C}" destId="{ACD3A003-A5D4-4ACE-96AD-5E2D680092DE}" srcOrd="1" destOrd="0" presId="urn:microsoft.com/office/officeart/2005/8/layout/cycle2"/>
    <dgm:cxn modelId="{066CB4DE-50E4-450E-B027-F5DCEDA04538}" type="presOf" srcId="{8842BA56-BA9E-4ADA-BB31-11050B32680B}" destId="{7327AF1A-7903-4926-B6E2-47414D2AE69C}" srcOrd="1" destOrd="0" presId="urn:microsoft.com/office/officeart/2005/8/layout/cycle2"/>
    <dgm:cxn modelId="{81BCBFE6-FDA2-4ABE-B1F3-F2A09686F20A}" type="presOf" srcId="{8842BA56-BA9E-4ADA-BB31-11050B32680B}" destId="{9E772127-7B2B-4C7A-BA4A-151A13B389F8}" srcOrd="0" destOrd="0" presId="urn:microsoft.com/office/officeart/2005/8/layout/cycle2"/>
    <dgm:cxn modelId="{8A7EADEE-2D34-4F2A-9672-493B9067DF4A}" type="presOf" srcId="{413F41C5-4DF2-46DD-86E8-73438BFBB327}" destId="{0822BD70-137C-4E50-AF3B-698A778853CA}" srcOrd="0" destOrd="0" presId="urn:microsoft.com/office/officeart/2005/8/layout/cycle2"/>
    <dgm:cxn modelId="{8429A9E2-D919-41B3-9941-F818EAEE76C6}" type="presOf" srcId="{31C514BF-031E-403F-9FE7-58E6A60D852C}" destId="{18D14DC6-5186-4E10-A4E7-24A3668BAD71}" srcOrd="0" destOrd="0" presId="urn:microsoft.com/office/officeart/2005/8/layout/cycle2"/>
    <dgm:cxn modelId="{D1B89C4D-0856-4B40-93F9-90E7395A7823}" srcId="{517C8E11-CBEC-4D0D-A1A5-7B2B2B436040}" destId="{413F41C5-4DF2-46DD-86E8-73438BFBB327}" srcOrd="4" destOrd="0" parTransId="{A2C78506-623D-4335-A5B2-643E7804DDC0}" sibTransId="{1CAF5042-F200-4155-BBB4-AC8ABBF4F7F7}"/>
    <dgm:cxn modelId="{28B551B6-263A-4BC1-854C-58DC5B6D0F64}" srcId="{517C8E11-CBEC-4D0D-A1A5-7B2B2B436040}" destId="{60A7FDF4-D3B3-4687-90EB-86D9708FD7D8}" srcOrd="0" destOrd="0" parTransId="{5454B3D9-13A9-4410-AD5D-B169607F02FA}" sibTransId="{8842BA56-BA9E-4ADA-BB31-11050B32680B}"/>
    <dgm:cxn modelId="{88572129-E17C-4113-B11D-D551D151BE11}" type="presOf" srcId="{24C82B8D-E384-4933-85C7-50B03ACB04D9}" destId="{3A459ECA-6B53-4697-A9B7-856713EB7DAE}" srcOrd="0" destOrd="0" presId="urn:microsoft.com/office/officeart/2005/8/layout/cycle2"/>
    <dgm:cxn modelId="{8F81C294-C410-4D82-90CB-464DEDB2D8A6}" srcId="{517C8E11-CBEC-4D0D-A1A5-7B2B2B436040}" destId="{DD5E5880-AE31-475D-9EE0-F3CA570CDA0C}" srcOrd="3" destOrd="0" parTransId="{E18DD3CA-E5D2-4156-8FEA-2006A184EF14}" sibTransId="{50ED1F96-2B48-435F-9153-43674FCA2F2C}"/>
    <dgm:cxn modelId="{201D0102-A060-49B4-9955-5EC563B1D323}" type="presOf" srcId="{E00252B3-9F21-4425-98F9-29572FAAEC51}" destId="{D5534CB1-8721-4B4B-AECA-5021661D3A70}" srcOrd="0" destOrd="0" presId="urn:microsoft.com/office/officeart/2005/8/layout/cycle2"/>
    <dgm:cxn modelId="{0B68D99A-206F-4048-AA26-40476EB262E7}" srcId="{517C8E11-CBEC-4D0D-A1A5-7B2B2B436040}" destId="{31C514BF-031E-403F-9FE7-58E6A60D852C}" srcOrd="1" destOrd="0" parTransId="{6342EDD3-F779-4DFE-BE2E-82BC67A60218}" sibTransId="{5F9EE10B-3E05-4D7B-A3FD-9CEF52A76644}"/>
    <dgm:cxn modelId="{4C5C3C52-7C5C-4129-B49A-48319E7194A3}" type="presOf" srcId="{1CAF5042-F200-4155-BBB4-AC8ABBF4F7F7}" destId="{213446CB-9BE5-4932-97CC-354A6686A8C7}" srcOrd="1" destOrd="0" presId="urn:microsoft.com/office/officeart/2005/8/layout/cycle2"/>
    <dgm:cxn modelId="{11FE389F-C423-43D0-A023-BD3D39CA95BC}" type="presOf" srcId="{24C82B8D-E384-4933-85C7-50B03ACB04D9}" destId="{2BC4BF1E-8300-473C-AD75-861F9A3B161E}" srcOrd="1" destOrd="0" presId="urn:microsoft.com/office/officeart/2005/8/layout/cycle2"/>
    <dgm:cxn modelId="{E887E45F-24F4-4E8A-A8B8-7516CE56BAFA}" type="presOf" srcId="{7EFDB3CB-B828-482D-942C-C081B3B61363}" destId="{9F00228C-0D46-47A4-B7F3-0FD7F9F89E33}" srcOrd="0" destOrd="0" presId="urn:microsoft.com/office/officeart/2005/8/layout/cycle2"/>
    <dgm:cxn modelId="{0F93FC4D-0772-4F61-A998-1FF66F6F8FC1}" type="presOf" srcId="{517C8E11-CBEC-4D0D-A1A5-7B2B2B436040}" destId="{AE2D80FC-4D8D-4176-A0A5-CAC907F50779}" srcOrd="0" destOrd="0" presId="urn:microsoft.com/office/officeart/2005/8/layout/cycle2"/>
    <dgm:cxn modelId="{A170FB91-D503-4EBD-B837-A634F86F1D03}" srcId="{517C8E11-CBEC-4D0D-A1A5-7B2B2B436040}" destId="{E00252B3-9F21-4425-98F9-29572FAAEC51}" srcOrd="5" destOrd="0" parTransId="{6DCC31C3-688E-40E7-9FED-F3F25B9EC948}" sibTransId="{DC03AB11-CEAB-4652-B638-2668B2402345}"/>
    <dgm:cxn modelId="{F79A96FF-2605-4946-91A2-1A51F44FCF64}" type="presOf" srcId="{5F9EE10B-3E05-4D7B-A3FD-9CEF52A76644}" destId="{6C3017A2-997D-4BD7-A4DD-AB774586891B}" srcOrd="1" destOrd="0" presId="urn:microsoft.com/office/officeart/2005/8/layout/cycle2"/>
    <dgm:cxn modelId="{77F991EA-169E-4AE0-AC56-709018EF7462}" srcId="{517C8E11-CBEC-4D0D-A1A5-7B2B2B436040}" destId="{7EFDB3CB-B828-482D-942C-C081B3B61363}" srcOrd="2" destOrd="0" parTransId="{49886155-311D-4028-905E-A9222C26B524}" sibTransId="{24C82B8D-E384-4933-85C7-50B03ACB04D9}"/>
    <dgm:cxn modelId="{973427E4-C537-4B1B-8B50-35B2AE00D77D}" type="presOf" srcId="{1CAF5042-F200-4155-BBB4-AC8ABBF4F7F7}" destId="{719B03A4-E8F7-4714-AE70-FB87219524DE}" srcOrd="0" destOrd="0" presId="urn:microsoft.com/office/officeart/2005/8/layout/cycle2"/>
    <dgm:cxn modelId="{66C36E18-85D3-4179-8D17-3A04DD98283A}" type="presOf" srcId="{50ED1F96-2B48-435F-9153-43674FCA2F2C}" destId="{D2B36BA6-08C3-4734-B72B-DD7ED7D873A8}" srcOrd="0" destOrd="0" presId="urn:microsoft.com/office/officeart/2005/8/layout/cycle2"/>
    <dgm:cxn modelId="{F62EDBAD-E33A-4335-A81A-911766A595CB}" type="presOf" srcId="{5F9EE10B-3E05-4D7B-A3FD-9CEF52A76644}" destId="{7318433E-835C-4243-9CCD-12025E46A9DD}" srcOrd="0" destOrd="0" presId="urn:microsoft.com/office/officeart/2005/8/layout/cycle2"/>
    <dgm:cxn modelId="{3A8D222A-EDCD-4139-B5ED-FE606535A413}" type="presOf" srcId="{60A7FDF4-D3B3-4687-90EB-86D9708FD7D8}" destId="{1BE2996E-CDCB-4C6E-A015-E38253284BB3}" srcOrd="0" destOrd="0" presId="urn:microsoft.com/office/officeart/2005/8/layout/cycle2"/>
    <dgm:cxn modelId="{A630EC3E-1CE1-4AA4-B967-E7F0BC133A5A}" type="presOf" srcId="{DD5E5880-AE31-475D-9EE0-F3CA570CDA0C}" destId="{963B6954-978C-4B1A-92D7-66C4327508F2}" srcOrd="0" destOrd="0" presId="urn:microsoft.com/office/officeart/2005/8/layout/cycle2"/>
    <dgm:cxn modelId="{3EFFAD94-0927-4CDC-AF71-442A964ED7FA}" type="presOf" srcId="{DC03AB11-CEAB-4652-B638-2668B2402345}" destId="{C0887FB7-A65F-48BB-AC54-7C92227EBE21}" srcOrd="0" destOrd="0" presId="urn:microsoft.com/office/officeart/2005/8/layout/cycle2"/>
    <dgm:cxn modelId="{2C61297F-8520-4975-B5A0-3066C9323A2C}" type="presParOf" srcId="{AE2D80FC-4D8D-4176-A0A5-CAC907F50779}" destId="{1BE2996E-CDCB-4C6E-A015-E38253284BB3}" srcOrd="0" destOrd="0" presId="urn:microsoft.com/office/officeart/2005/8/layout/cycle2"/>
    <dgm:cxn modelId="{458A1748-8747-498A-9E00-4005DE92340F}" type="presParOf" srcId="{AE2D80FC-4D8D-4176-A0A5-CAC907F50779}" destId="{9E772127-7B2B-4C7A-BA4A-151A13B389F8}" srcOrd="1" destOrd="0" presId="urn:microsoft.com/office/officeart/2005/8/layout/cycle2"/>
    <dgm:cxn modelId="{97A973EB-50ED-40CD-8B19-147BB99A536B}" type="presParOf" srcId="{9E772127-7B2B-4C7A-BA4A-151A13B389F8}" destId="{7327AF1A-7903-4926-B6E2-47414D2AE69C}" srcOrd="0" destOrd="0" presId="urn:microsoft.com/office/officeart/2005/8/layout/cycle2"/>
    <dgm:cxn modelId="{381943DE-106D-4689-96DD-83AFAEE64830}" type="presParOf" srcId="{AE2D80FC-4D8D-4176-A0A5-CAC907F50779}" destId="{18D14DC6-5186-4E10-A4E7-24A3668BAD71}" srcOrd="2" destOrd="0" presId="urn:microsoft.com/office/officeart/2005/8/layout/cycle2"/>
    <dgm:cxn modelId="{A9CF341F-75CF-44A6-90FC-13B19FAF7E6F}" type="presParOf" srcId="{AE2D80FC-4D8D-4176-A0A5-CAC907F50779}" destId="{7318433E-835C-4243-9CCD-12025E46A9DD}" srcOrd="3" destOrd="0" presId="urn:microsoft.com/office/officeart/2005/8/layout/cycle2"/>
    <dgm:cxn modelId="{65F8D480-ED2D-44B0-A27A-11F2C451D75A}" type="presParOf" srcId="{7318433E-835C-4243-9CCD-12025E46A9DD}" destId="{6C3017A2-997D-4BD7-A4DD-AB774586891B}" srcOrd="0" destOrd="0" presId="urn:microsoft.com/office/officeart/2005/8/layout/cycle2"/>
    <dgm:cxn modelId="{ACC7B7BB-DAC1-4DD5-B1F8-67A033D83395}" type="presParOf" srcId="{AE2D80FC-4D8D-4176-A0A5-CAC907F50779}" destId="{9F00228C-0D46-47A4-B7F3-0FD7F9F89E33}" srcOrd="4" destOrd="0" presId="urn:microsoft.com/office/officeart/2005/8/layout/cycle2"/>
    <dgm:cxn modelId="{8F027569-1448-4771-8697-4882DE1C46EB}" type="presParOf" srcId="{AE2D80FC-4D8D-4176-A0A5-CAC907F50779}" destId="{3A459ECA-6B53-4697-A9B7-856713EB7DAE}" srcOrd="5" destOrd="0" presId="urn:microsoft.com/office/officeart/2005/8/layout/cycle2"/>
    <dgm:cxn modelId="{C4A55D11-F1D3-41F8-B74F-210E97835918}" type="presParOf" srcId="{3A459ECA-6B53-4697-A9B7-856713EB7DAE}" destId="{2BC4BF1E-8300-473C-AD75-861F9A3B161E}" srcOrd="0" destOrd="0" presId="urn:microsoft.com/office/officeart/2005/8/layout/cycle2"/>
    <dgm:cxn modelId="{57B044D8-2043-45B9-A485-D908B99C11CA}" type="presParOf" srcId="{AE2D80FC-4D8D-4176-A0A5-CAC907F50779}" destId="{963B6954-978C-4B1A-92D7-66C4327508F2}" srcOrd="6" destOrd="0" presId="urn:microsoft.com/office/officeart/2005/8/layout/cycle2"/>
    <dgm:cxn modelId="{3DD8A3A8-2811-4D46-8899-106B8015C9C3}" type="presParOf" srcId="{AE2D80FC-4D8D-4176-A0A5-CAC907F50779}" destId="{D2B36BA6-08C3-4734-B72B-DD7ED7D873A8}" srcOrd="7" destOrd="0" presId="urn:microsoft.com/office/officeart/2005/8/layout/cycle2"/>
    <dgm:cxn modelId="{59FC9C58-BEEF-4698-9AB6-2CAACDB38639}" type="presParOf" srcId="{D2B36BA6-08C3-4734-B72B-DD7ED7D873A8}" destId="{ACD3A003-A5D4-4ACE-96AD-5E2D680092DE}" srcOrd="0" destOrd="0" presId="urn:microsoft.com/office/officeart/2005/8/layout/cycle2"/>
    <dgm:cxn modelId="{5F1A51BC-3A6B-4AE0-B92E-BD5C56AD52C7}" type="presParOf" srcId="{AE2D80FC-4D8D-4176-A0A5-CAC907F50779}" destId="{0822BD70-137C-4E50-AF3B-698A778853CA}" srcOrd="8" destOrd="0" presId="urn:microsoft.com/office/officeart/2005/8/layout/cycle2"/>
    <dgm:cxn modelId="{C93A4F98-8AA5-4A81-8365-2BD40B3F419E}" type="presParOf" srcId="{AE2D80FC-4D8D-4176-A0A5-CAC907F50779}" destId="{719B03A4-E8F7-4714-AE70-FB87219524DE}" srcOrd="9" destOrd="0" presId="urn:microsoft.com/office/officeart/2005/8/layout/cycle2"/>
    <dgm:cxn modelId="{A05CD482-380F-4B08-9F3C-38AAF216DB3D}" type="presParOf" srcId="{719B03A4-E8F7-4714-AE70-FB87219524DE}" destId="{213446CB-9BE5-4932-97CC-354A6686A8C7}" srcOrd="0" destOrd="0" presId="urn:microsoft.com/office/officeart/2005/8/layout/cycle2"/>
    <dgm:cxn modelId="{263F66FE-5FA3-4243-922D-61F92017DA58}" type="presParOf" srcId="{AE2D80FC-4D8D-4176-A0A5-CAC907F50779}" destId="{D5534CB1-8721-4B4B-AECA-5021661D3A70}" srcOrd="10" destOrd="0" presId="urn:microsoft.com/office/officeart/2005/8/layout/cycle2"/>
    <dgm:cxn modelId="{6D24BA3B-2D28-4188-9B48-3F24C209CBDB}" type="presParOf" srcId="{AE2D80FC-4D8D-4176-A0A5-CAC907F50779}" destId="{C0887FB7-A65F-48BB-AC54-7C92227EBE21}" srcOrd="11" destOrd="0" presId="urn:microsoft.com/office/officeart/2005/8/layout/cycle2"/>
    <dgm:cxn modelId="{5B4F507D-6048-4490-AC66-2C8C08F10601}" type="presParOf" srcId="{C0887FB7-A65F-48BB-AC54-7C92227EBE21}" destId="{AE702DD7-C0EF-4265-99C3-B866CEEF5D50}" srcOrd="0" destOrd="0" presId="urn:microsoft.com/office/officeart/2005/8/layout/cycle2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17C8E11-CBEC-4D0D-A1A5-7B2B2B436040}" type="doc">
      <dgm:prSet loTypeId="urn:microsoft.com/office/officeart/2005/8/layout/arrow2" loCatId="process" qsTypeId="urn:microsoft.com/office/officeart/2005/8/quickstyle/3d1" qsCatId="3D" csTypeId="urn:microsoft.com/office/officeart/2005/8/colors/accent2_1" csCatId="accent2" phldr="1"/>
      <dgm:spPr/>
    </dgm:pt>
    <dgm:pt modelId="{DD5E5880-AE31-475D-9EE0-F3CA570CDA0C}">
      <dgm:prSet phldrT="[Text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n-US" altLang="ja-JP" sz="600" b="1" u="sng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rPr>
            <a:t>Polarity Classification</a:t>
          </a:r>
          <a:endParaRPr kumimoji="1" lang="ja-JP" altLang="en-US" sz="600" b="1" u="sng" cap="all" spc="0">
            <a:ln w="0"/>
            <a:solidFill>
              <a:srgbClr val="FF0000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50ED1F96-2B48-435F-9153-43674FCA2F2C}" type="sibTrans" cxnId="{8F81C294-C410-4D82-90CB-464DEDB2D8A6}">
      <dgm:prSet/>
      <dgm:spPr/>
      <dgm:t>
        <a:bodyPr/>
        <a:lstStyle/>
        <a:p>
          <a:endParaRPr kumimoji="1" lang="ja-JP" altLang="en-US"/>
        </a:p>
      </dgm:t>
    </dgm:pt>
    <dgm:pt modelId="{E18DD3CA-E5D2-4156-8FEA-2006A184EF14}" type="parTrans" cxnId="{8F81C294-C410-4D82-90CB-464DEDB2D8A6}">
      <dgm:prSet/>
      <dgm:spPr/>
      <dgm:t>
        <a:bodyPr/>
        <a:lstStyle/>
        <a:p>
          <a:endParaRPr kumimoji="1" lang="ja-JP" altLang="en-US"/>
        </a:p>
      </dgm:t>
    </dgm:pt>
    <dgm:pt modelId="{413F41C5-4DF2-46DD-86E8-73438BFBB327}">
      <dgm:prSet phldrT="[Text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kumimoji="1" lang="en-US" altLang="ja-JP" sz="500" b="1" cap="all" spc="0" dirty="0" smtClean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Causal Network </a:t>
          </a:r>
          <a:r>
            <a:rPr kumimoji="1" lang="en-US" altLang="ja-JP" sz="500" b="1" cap="all" spc="0" dirty="0" smtClean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VIZUALIZATION</a:t>
          </a:r>
          <a:endParaRPr kumimoji="1" lang="ja-JP" altLang="en-US" sz="500" b="1" cap="all" spc="0">
            <a:ln w="0"/>
            <a:solidFill>
              <a:schemeClr val="bg1">
                <a:lumMod val="50000"/>
              </a:schemeClr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A2C78506-623D-4335-A5B2-643E7804DDC0}" type="parTrans" cxnId="{D1B89C4D-0856-4B40-93F9-90E7395A7823}">
      <dgm:prSet/>
      <dgm:spPr/>
      <dgm:t>
        <a:bodyPr/>
        <a:lstStyle/>
        <a:p>
          <a:endParaRPr kumimoji="1" lang="ja-JP" altLang="en-US"/>
        </a:p>
      </dgm:t>
    </dgm:pt>
    <dgm:pt modelId="{1CAF5042-F200-4155-BBB4-AC8ABBF4F7F7}" type="sibTrans" cxnId="{D1B89C4D-0856-4B40-93F9-90E7395A7823}">
      <dgm:prSet/>
      <dgm:spPr/>
      <dgm:t>
        <a:bodyPr/>
        <a:lstStyle/>
        <a:p>
          <a:endParaRPr kumimoji="1" lang="ja-JP" altLang="en-US"/>
        </a:p>
      </dgm:t>
    </dgm:pt>
    <dgm:pt modelId="{C8AB039C-BF02-4BFA-ACB3-0D48BD99C612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kumimoji="1" lang="en-US" altLang="ja-JP" sz="600" b="1" cap="all" spc="0" dirty="0" smtClean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Compute co-occurrence of </a:t>
          </a:r>
          <a:r>
            <a:rPr kumimoji="1" lang="en-US" altLang="ja-JP" sz="600" b="1" cap="all" spc="0" dirty="0" err="1" smtClean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Tuples</a:t>
          </a:r>
          <a:endParaRPr kumimoji="1" lang="ja-JP" altLang="en-US" sz="600" b="1" cap="all" spc="0">
            <a:ln w="0"/>
            <a:solidFill>
              <a:schemeClr val="bg1">
                <a:lumMod val="50000"/>
              </a:schemeClr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E3365DAD-F30C-4D72-9DD7-71D40A8C7145}" type="parTrans" cxnId="{1C9680F3-B945-4D0D-94D2-3664C83E7B70}">
      <dgm:prSet/>
      <dgm:spPr/>
      <dgm:t>
        <a:bodyPr/>
        <a:lstStyle/>
        <a:p>
          <a:endParaRPr kumimoji="1" lang="ja-JP" altLang="en-US"/>
        </a:p>
      </dgm:t>
    </dgm:pt>
    <dgm:pt modelId="{8B90C625-177D-4019-99F5-23D625C94BDA}" type="sibTrans" cxnId="{1C9680F3-B945-4D0D-94D2-3664C83E7B70}">
      <dgm:prSet/>
      <dgm:spPr/>
      <dgm:t>
        <a:bodyPr/>
        <a:lstStyle/>
        <a:p>
          <a:endParaRPr kumimoji="1" lang="ja-JP" altLang="en-US"/>
        </a:p>
      </dgm:t>
    </dgm:pt>
    <dgm:pt modelId="{43FF0460-1906-4610-AB19-0A8369496F0D}" type="pres">
      <dgm:prSet presAssocID="{517C8E11-CBEC-4D0D-A1A5-7B2B2B436040}" presName="arrowDiagram" presStyleCnt="0">
        <dgm:presLayoutVars>
          <dgm:chMax val="5"/>
          <dgm:dir/>
          <dgm:resizeHandles val="exact"/>
        </dgm:presLayoutVars>
      </dgm:prSet>
      <dgm:spPr/>
    </dgm:pt>
    <dgm:pt modelId="{42B976AB-7696-489D-B050-8295AF6D8B57}" type="pres">
      <dgm:prSet presAssocID="{517C8E11-CBEC-4D0D-A1A5-7B2B2B436040}" presName="arrow" presStyleLbl="bgShp" presStyleIdx="0" presStyleCnt="1"/>
      <dgm:spPr>
        <a:gradFill rotWithShape="0">
          <a:gsLst>
            <a:gs pos="0">
              <a:srgbClr val="C00000"/>
            </a:gs>
            <a:gs pos="32000">
              <a:schemeClr val="tx1"/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</a:gradFill>
      </dgm:spPr>
    </dgm:pt>
    <dgm:pt modelId="{07FC257F-6F0A-439D-9B71-840B7720F350}" type="pres">
      <dgm:prSet presAssocID="{517C8E11-CBEC-4D0D-A1A5-7B2B2B436040}" presName="arrowDiagram3" presStyleCnt="0"/>
      <dgm:spPr/>
    </dgm:pt>
    <dgm:pt modelId="{BB3BAB26-9E9B-4CFC-B922-501ADB34F289}" type="pres">
      <dgm:prSet presAssocID="{DD5E5880-AE31-475D-9EE0-F3CA570CDA0C}" presName="bullet3a" presStyleLbl="node1" presStyleIdx="0" presStyleCnt="3"/>
      <dgm:spPr>
        <a:solidFill>
          <a:srgbClr val="FFFF00"/>
        </a:solidFill>
      </dgm:spPr>
    </dgm:pt>
    <dgm:pt modelId="{EC8B0107-2ABC-46F2-A06B-0C0B50DF214B}" type="pres">
      <dgm:prSet presAssocID="{DD5E5880-AE31-475D-9EE0-F3CA570CDA0C}" presName="textBox3a" presStyleLbl="revTx" presStyleIdx="0" presStyleCnt="3" custScaleX="184119" custLinFactNeighborX="4175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5FEFAF2-321E-40F9-BB85-EBC88C2164F4}" type="pres">
      <dgm:prSet presAssocID="{C8AB039C-BF02-4BFA-ACB3-0D48BD99C612}" presName="bullet3b" presStyleLbl="node1" presStyleIdx="1" presStyleCnt="3"/>
      <dgm:spPr>
        <a:solidFill>
          <a:schemeClr val="tx1"/>
        </a:solidFill>
      </dgm:spPr>
    </dgm:pt>
    <dgm:pt modelId="{FA8DEBD4-7EE2-45C7-A71A-2B3391017231}" type="pres">
      <dgm:prSet presAssocID="{C8AB039C-BF02-4BFA-ACB3-0D48BD99C612}" presName="textBox3b" presStyleLbl="revTx" presStyleIdx="1" presStyleCnt="3" custScaleX="164971" custLinFactNeighborX="3273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AF47C3C-60BB-4EBF-A51C-6EDB6A79F73D}" type="pres">
      <dgm:prSet presAssocID="{413F41C5-4DF2-46DD-86E8-73438BFBB327}" presName="bullet3c" presStyleLbl="node1" presStyleIdx="2" presStyleCnt="3"/>
      <dgm:spPr>
        <a:solidFill>
          <a:schemeClr val="tx1"/>
        </a:solidFill>
      </dgm:spPr>
    </dgm:pt>
    <dgm:pt modelId="{90DFCD1E-B347-4C92-A2D3-5D4144C097D9}" type="pres">
      <dgm:prSet presAssocID="{413F41C5-4DF2-46DD-86E8-73438BFBB327}" presName="textBox3c" presStyleLbl="revTx" presStyleIdx="2" presStyleCnt="3" custScaleX="13235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E8B5CC4-7A8A-45D5-BA62-B978979F0EF9}" type="presOf" srcId="{517C8E11-CBEC-4D0D-A1A5-7B2B2B436040}" destId="{43FF0460-1906-4610-AB19-0A8369496F0D}" srcOrd="0" destOrd="0" presId="urn:microsoft.com/office/officeart/2005/8/layout/arrow2"/>
    <dgm:cxn modelId="{D1B89C4D-0856-4B40-93F9-90E7395A7823}" srcId="{517C8E11-CBEC-4D0D-A1A5-7B2B2B436040}" destId="{413F41C5-4DF2-46DD-86E8-73438BFBB327}" srcOrd="2" destOrd="0" parTransId="{A2C78506-623D-4335-A5B2-643E7804DDC0}" sibTransId="{1CAF5042-F200-4155-BBB4-AC8ABBF4F7F7}"/>
    <dgm:cxn modelId="{8F81C294-C410-4D82-90CB-464DEDB2D8A6}" srcId="{517C8E11-CBEC-4D0D-A1A5-7B2B2B436040}" destId="{DD5E5880-AE31-475D-9EE0-F3CA570CDA0C}" srcOrd="0" destOrd="0" parTransId="{E18DD3CA-E5D2-4156-8FEA-2006A184EF14}" sibTransId="{50ED1F96-2B48-435F-9153-43674FCA2F2C}"/>
    <dgm:cxn modelId="{B7C5678A-75DA-4EAB-844E-5AD608936B76}" type="presOf" srcId="{413F41C5-4DF2-46DD-86E8-73438BFBB327}" destId="{90DFCD1E-B347-4C92-A2D3-5D4144C097D9}" srcOrd="0" destOrd="0" presId="urn:microsoft.com/office/officeart/2005/8/layout/arrow2"/>
    <dgm:cxn modelId="{1EB8F5A7-FCAF-4B3E-A292-4EACCE7DB312}" type="presOf" srcId="{C8AB039C-BF02-4BFA-ACB3-0D48BD99C612}" destId="{FA8DEBD4-7EE2-45C7-A71A-2B3391017231}" srcOrd="0" destOrd="0" presId="urn:microsoft.com/office/officeart/2005/8/layout/arrow2"/>
    <dgm:cxn modelId="{59447114-3341-4EDC-92D6-6DC6F6948429}" type="presOf" srcId="{DD5E5880-AE31-475D-9EE0-F3CA570CDA0C}" destId="{EC8B0107-2ABC-46F2-A06B-0C0B50DF214B}" srcOrd="0" destOrd="0" presId="urn:microsoft.com/office/officeart/2005/8/layout/arrow2"/>
    <dgm:cxn modelId="{1C9680F3-B945-4D0D-94D2-3664C83E7B70}" srcId="{517C8E11-CBEC-4D0D-A1A5-7B2B2B436040}" destId="{C8AB039C-BF02-4BFA-ACB3-0D48BD99C612}" srcOrd="1" destOrd="0" parTransId="{E3365DAD-F30C-4D72-9DD7-71D40A8C7145}" sibTransId="{8B90C625-177D-4019-99F5-23D625C94BDA}"/>
    <dgm:cxn modelId="{BD972A05-6591-462E-A4B3-904CE1B16D70}" type="presParOf" srcId="{43FF0460-1906-4610-AB19-0A8369496F0D}" destId="{42B976AB-7696-489D-B050-8295AF6D8B57}" srcOrd="0" destOrd="0" presId="urn:microsoft.com/office/officeart/2005/8/layout/arrow2"/>
    <dgm:cxn modelId="{D5F360BA-D440-47B3-A46E-D5E6EF032520}" type="presParOf" srcId="{43FF0460-1906-4610-AB19-0A8369496F0D}" destId="{07FC257F-6F0A-439D-9B71-840B7720F350}" srcOrd="1" destOrd="0" presId="urn:microsoft.com/office/officeart/2005/8/layout/arrow2"/>
    <dgm:cxn modelId="{208316F4-E1D1-43B5-BA03-972D159FCE36}" type="presParOf" srcId="{07FC257F-6F0A-439D-9B71-840B7720F350}" destId="{BB3BAB26-9E9B-4CFC-B922-501ADB34F289}" srcOrd="0" destOrd="0" presId="urn:microsoft.com/office/officeart/2005/8/layout/arrow2"/>
    <dgm:cxn modelId="{C69BCEE5-FCCC-4F44-8761-6C9A93B0D9AD}" type="presParOf" srcId="{07FC257F-6F0A-439D-9B71-840B7720F350}" destId="{EC8B0107-2ABC-46F2-A06B-0C0B50DF214B}" srcOrd="1" destOrd="0" presId="urn:microsoft.com/office/officeart/2005/8/layout/arrow2"/>
    <dgm:cxn modelId="{E2BB3125-A060-4520-BB35-D54CD65586B3}" type="presParOf" srcId="{07FC257F-6F0A-439D-9B71-840B7720F350}" destId="{B5FEFAF2-321E-40F9-BB85-EBC88C2164F4}" srcOrd="2" destOrd="0" presId="urn:microsoft.com/office/officeart/2005/8/layout/arrow2"/>
    <dgm:cxn modelId="{66E5F50D-986C-472C-82BA-24504475D413}" type="presParOf" srcId="{07FC257F-6F0A-439D-9B71-840B7720F350}" destId="{FA8DEBD4-7EE2-45C7-A71A-2B3391017231}" srcOrd="3" destOrd="0" presId="urn:microsoft.com/office/officeart/2005/8/layout/arrow2"/>
    <dgm:cxn modelId="{D59AEBF2-C60F-4377-A3B1-82C62B0296D8}" type="presParOf" srcId="{07FC257F-6F0A-439D-9B71-840B7720F350}" destId="{0AF47C3C-60BB-4EBF-A51C-6EDB6A79F73D}" srcOrd="4" destOrd="0" presId="urn:microsoft.com/office/officeart/2005/8/layout/arrow2"/>
    <dgm:cxn modelId="{E08DAA5F-8889-4B7A-B8B5-42DC69820DB0}" type="presParOf" srcId="{07FC257F-6F0A-439D-9B71-840B7720F350}" destId="{90DFCD1E-B347-4C92-A2D3-5D4144C097D9}" srcOrd="5" destOrd="0" presId="urn:microsoft.com/office/officeart/2005/8/layout/arrow2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17C8E11-CBEC-4D0D-A1A5-7B2B2B436040}" type="doc">
      <dgm:prSet loTypeId="urn:microsoft.com/office/officeart/2005/8/layout/arrow2" loCatId="process" qsTypeId="urn:microsoft.com/office/officeart/2005/8/quickstyle/3d1" qsCatId="3D" csTypeId="urn:microsoft.com/office/officeart/2005/8/colors/accent2_1" csCatId="accent2" phldr="1"/>
      <dgm:spPr/>
    </dgm:pt>
    <dgm:pt modelId="{DD5E5880-AE31-475D-9EE0-F3CA570CDA0C}">
      <dgm:prSet phldrT="[Text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n-US" altLang="ja-JP" sz="600" b="1" cap="all" spc="0" dirty="0" smtClean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Polarity Classification</a:t>
          </a:r>
          <a:endParaRPr kumimoji="1" lang="ja-JP" altLang="en-US" sz="600" b="1" cap="all" spc="0">
            <a:ln w="0"/>
            <a:solidFill>
              <a:schemeClr val="bg1">
                <a:lumMod val="50000"/>
              </a:schemeClr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50ED1F96-2B48-435F-9153-43674FCA2F2C}" type="sibTrans" cxnId="{8F81C294-C410-4D82-90CB-464DEDB2D8A6}">
      <dgm:prSet/>
      <dgm:spPr/>
      <dgm:t>
        <a:bodyPr/>
        <a:lstStyle/>
        <a:p>
          <a:endParaRPr kumimoji="1" lang="ja-JP" altLang="en-US"/>
        </a:p>
      </dgm:t>
    </dgm:pt>
    <dgm:pt modelId="{E18DD3CA-E5D2-4156-8FEA-2006A184EF14}" type="parTrans" cxnId="{8F81C294-C410-4D82-90CB-464DEDB2D8A6}">
      <dgm:prSet/>
      <dgm:spPr/>
      <dgm:t>
        <a:bodyPr/>
        <a:lstStyle/>
        <a:p>
          <a:endParaRPr kumimoji="1" lang="ja-JP" altLang="en-US"/>
        </a:p>
      </dgm:t>
    </dgm:pt>
    <dgm:pt modelId="{413F41C5-4DF2-46DD-86E8-73438BFBB327}">
      <dgm:prSet phldrT="[Text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kumimoji="1" lang="en-US" altLang="ja-JP" sz="500" b="1" cap="all" spc="0" dirty="0" smtClean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Causal Network </a:t>
          </a:r>
          <a:r>
            <a:rPr kumimoji="1" lang="en-US" altLang="ja-JP" sz="500" b="1" cap="all" spc="0" dirty="0" err="1" smtClean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vIZUALIZATION</a:t>
          </a:r>
          <a:endParaRPr kumimoji="1" lang="ja-JP" altLang="en-US" sz="500" b="1" cap="all" spc="0">
            <a:ln w="0"/>
            <a:solidFill>
              <a:schemeClr val="bg1">
                <a:lumMod val="50000"/>
              </a:schemeClr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A2C78506-623D-4335-A5B2-643E7804DDC0}" type="parTrans" cxnId="{D1B89C4D-0856-4B40-93F9-90E7395A7823}">
      <dgm:prSet/>
      <dgm:spPr/>
      <dgm:t>
        <a:bodyPr/>
        <a:lstStyle/>
        <a:p>
          <a:endParaRPr kumimoji="1" lang="ja-JP" altLang="en-US"/>
        </a:p>
      </dgm:t>
    </dgm:pt>
    <dgm:pt modelId="{1CAF5042-F200-4155-BBB4-AC8ABBF4F7F7}" type="sibTrans" cxnId="{D1B89C4D-0856-4B40-93F9-90E7395A7823}">
      <dgm:prSet/>
      <dgm:spPr/>
      <dgm:t>
        <a:bodyPr/>
        <a:lstStyle/>
        <a:p>
          <a:endParaRPr kumimoji="1" lang="ja-JP" altLang="en-US"/>
        </a:p>
      </dgm:t>
    </dgm:pt>
    <dgm:pt modelId="{C8AB039C-BF02-4BFA-ACB3-0D48BD99C612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kumimoji="1" lang="en-US" altLang="ja-JP" sz="600" b="1" u="sng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rPr>
            <a:t>Compute co-occurrence of </a:t>
          </a:r>
          <a:r>
            <a:rPr kumimoji="1" lang="en-US" altLang="ja-JP" sz="600" b="1" u="sng" cap="all" spc="0" dirty="0" err="1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rPr>
            <a:t>Tuples</a:t>
          </a:r>
          <a:endParaRPr kumimoji="1" lang="ja-JP" altLang="en-US" sz="600" b="1" u="sng" cap="all" spc="0">
            <a:ln w="0"/>
            <a:solidFill>
              <a:srgbClr val="FF0000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E3365DAD-F30C-4D72-9DD7-71D40A8C7145}" type="parTrans" cxnId="{1C9680F3-B945-4D0D-94D2-3664C83E7B70}">
      <dgm:prSet/>
      <dgm:spPr/>
      <dgm:t>
        <a:bodyPr/>
        <a:lstStyle/>
        <a:p>
          <a:endParaRPr kumimoji="1" lang="ja-JP" altLang="en-US"/>
        </a:p>
      </dgm:t>
    </dgm:pt>
    <dgm:pt modelId="{8B90C625-177D-4019-99F5-23D625C94BDA}" type="sibTrans" cxnId="{1C9680F3-B945-4D0D-94D2-3664C83E7B70}">
      <dgm:prSet/>
      <dgm:spPr/>
      <dgm:t>
        <a:bodyPr/>
        <a:lstStyle/>
        <a:p>
          <a:endParaRPr kumimoji="1" lang="ja-JP" altLang="en-US"/>
        </a:p>
      </dgm:t>
    </dgm:pt>
    <dgm:pt modelId="{43FF0460-1906-4610-AB19-0A8369496F0D}" type="pres">
      <dgm:prSet presAssocID="{517C8E11-CBEC-4D0D-A1A5-7B2B2B436040}" presName="arrowDiagram" presStyleCnt="0">
        <dgm:presLayoutVars>
          <dgm:chMax val="5"/>
          <dgm:dir/>
          <dgm:resizeHandles val="exact"/>
        </dgm:presLayoutVars>
      </dgm:prSet>
      <dgm:spPr/>
    </dgm:pt>
    <dgm:pt modelId="{42B976AB-7696-489D-B050-8295AF6D8B57}" type="pres">
      <dgm:prSet presAssocID="{517C8E11-CBEC-4D0D-A1A5-7B2B2B436040}" presName="arrow" presStyleLbl="bgShp" presStyleIdx="0" presStyleCnt="1"/>
      <dgm:spPr>
        <a:gradFill rotWithShape="0">
          <a:gsLst>
            <a:gs pos="0">
              <a:srgbClr val="C00000"/>
            </a:gs>
            <a:gs pos="32000">
              <a:schemeClr val="tx1"/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</a:gradFill>
      </dgm:spPr>
    </dgm:pt>
    <dgm:pt modelId="{07FC257F-6F0A-439D-9B71-840B7720F350}" type="pres">
      <dgm:prSet presAssocID="{517C8E11-CBEC-4D0D-A1A5-7B2B2B436040}" presName="arrowDiagram3" presStyleCnt="0"/>
      <dgm:spPr/>
    </dgm:pt>
    <dgm:pt modelId="{BB3BAB26-9E9B-4CFC-B922-501ADB34F289}" type="pres">
      <dgm:prSet presAssocID="{DD5E5880-AE31-475D-9EE0-F3CA570CDA0C}" presName="bullet3a" presStyleLbl="node1" presStyleIdx="0" presStyleCnt="3"/>
      <dgm:spPr>
        <a:solidFill>
          <a:schemeClr val="tx1"/>
        </a:solidFill>
      </dgm:spPr>
    </dgm:pt>
    <dgm:pt modelId="{EC8B0107-2ABC-46F2-A06B-0C0B50DF214B}" type="pres">
      <dgm:prSet presAssocID="{DD5E5880-AE31-475D-9EE0-F3CA570CDA0C}" presName="textBox3a" presStyleLbl="revTx" presStyleIdx="0" presStyleCnt="3" custScaleX="184119" custLinFactNeighborX="4175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5FEFAF2-321E-40F9-BB85-EBC88C2164F4}" type="pres">
      <dgm:prSet presAssocID="{C8AB039C-BF02-4BFA-ACB3-0D48BD99C612}" presName="bullet3b" presStyleLbl="node1" presStyleIdx="1" presStyleCnt="3"/>
      <dgm:spPr>
        <a:solidFill>
          <a:srgbClr val="FFFF00"/>
        </a:solidFill>
      </dgm:spPr>
    </dgm:pt>
    <dgm:pt modelId="{FA8DEBD4-7EE2-45C7-A71A-2B3391017231}" type="pres">
      <dgm:prSet presAssocID="{C8AB039C-BF02-4BFA-ACB3-0D48BD99C612}" presName="textBox3b" presStyleLbl="revTx" presStyleIdx="1" presStyleCnt="3" custScaleX="164971" custLinFactNeighborX="3273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AF47C3C-60BB-4EBF-A51C-6EDB6A79F73D}" type="pres">
      <dgm:prSet presAssocID="{413F41C5-4DF2-46DD-86E8-73438BFBB327}" presName="bullet3c" presStyleLbl="node1" presStyleIdx="2" presStyleCnt="3"/>
      <dgm:spPr>
        <a:solidFill>
          <a:schemeClr val="tx1"/>
        </a:solidFill>
      </dgm:spPr>
    </dgm:pt>
    <dgm:pt modelId="{90DFCD1E-B347-4C92-A2D3-5D4144C097D9}" type="pres">
      <dgm:prSet presAssocID="{413F41C5-4DF2-46DD-86E8-73438BFBB327}" presName="textBox3c" presStyleLbl="revTx" presStyleIdx="2" presStyleCnt="3" custScaleX="13235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1B89C4D-0856-4B40-93F9-90E7395A7823}" srcId="{517C8E11-CBEC-4D0D-A1A5-7B2B2B436040}" destId="{413F41C5-4DF2-46DD-86E8-73438BFBB327}" srcOrd="2" destOrd="0" parTransId="{A2C78506-623D-4335-A5B2-643E7804DDC0}" sibTransId="{1CAF5042-F200-4155-BBB4-AC8ABBF4F7F7}"/>
    <dgm:cxn modelId="{8F81C294-C410-4D82-90CB-464DEDB2D8A6}" srcId="{517C8E11-CBEC-4D0D-A1A5-7B2B2B436040}" destId="{DD5E5880-AE31-475D-9EE0-F3CA570CDA0C}" srcOrd="0" destOrd="0" parTransId="{E18DD3CA-E5D2-4156-8FEA-2006A184EF14}" sibTransId="{50ED1F96-2B48-435F-9153-43674FCA2F2C}"/>
    <dgm:cxn modelId="{2B068B60-1C61-4BC6-AF45-A5D4C31B81E3}" type="presOf" srcId="{517C8E11-CBEC-4D0D-A1A5-7B2B2B436040}" destId="{43FF0460-1906-4610-AB19-0A8369496F0D}" srcOrd="0" destOrd="0" presId="urn:microsoft.com/office/officeart/2005/8/layout/arrow2"/>
    <dgm:cxn modelId="{B208378A-0B17-4561-AFAF-F843170DBF80}" type="presOf" srcId="{C8AB039C-BF02-4BFA-ACB3-0D48BD99C612}" destId="{FA8DEBD4-7EE2-45C7-A71A-2B3391017231}" srcOrd="0" destOrd="0" presId="urn:microsoft.com/office/officeart/2005/8/layout/arrow2"/>
    <dgm:cxn modelId="{982D143E-6FAD-4BD0-AAF8-6D26B0139DDF}" type="presOf" srcId="{DD5E5880-AE31-475D-9EE0-F3CA570CDA0C}" destId="{EC8B0107-2ABC-46F2-A06B-0C0B50DF214B}" srcOrd="0" destOrd="0" presId="urn:microsoft.com/office/officeart/2005/8/layout/arrow2"/>
    <dgm:cxn modelId="{92090D42-15CF-4A37-8A42-6034EC1CAC58}" type="presOf" srcId="{413F41C5-4DF2-46DD-86E8-73438BFBB327}" destId="{90DFCD1E-B347-4C92-A2D3-5D4144C097D9}" srcOrd="0" destOrd="0" presId="urn:microsoft.com/office/officeart/2005/8/layout/arrow2"/>
    <dgm:cxn modelId="{1C9680F3-B945-4D0D-94D2-3664C83E7B70}" srcId="{517C8E11-CBEC-4D0D-A1A5-7B2B2B436040}" destId="{C8AB039C-BF02-4BFA-ACB3-0D48BD99C612}" srcOrd="1" destOrd="0" parTransId="{E3365DAD-F30C-4D72-9DD7-71D40A8C7145}" sibTransId="{8B90C625-177D-4019-99F5-23D625C94BDA}"/>
    <dgm:cxn modelId="{A9B582F0-E6AC-4CD0-9FE1-4713ED8AC62F}" type="presParOf" srcId="{43FF0460-1906-4610-AB19-0A8369496F0D}" destId="{42B976AB-7696-489D-B050-8295AF6D8B57}" srcOrd="0" destOrd="0" presId="urn:microsoft.com/office/officeart/2005/8/layout/arrow2"/>
    <dgm:cxn modelId="{88B3FD63-0EA7-46F3-9B30-7A135D1F102F}" type="presParOf" srcId="{43FF0460-1906-4610-AB19-0A8369496F0D}" destId="{07FC257F-6F0A-439D-9B71-840B7720F350}" srcOrd="1" destOrd="0" presId="urn:microsoft.com/office/officeart/2005/8/layout/arrow2"/>
    <dgm:cxn modelId="{45DDDE49-B583-4A11-A51E-89F8AB8AD291}" type="presParOf" srcId="{07FC257F-6F0A-439D-9B71-840B7720F350}" destId="{BB3BAB26-9E9B-4CFC-B922-501ADB34F289}" srcOrd="0" destOrd="0" presId="urn:microsoft.com/office/officeart/2005/8/layout/arrow2"/>
    <dgm:cxn modelId="{D143AD83-CB26-4BC4-BFE7-A1F004C37475}" type="presParOf" srcId="{07FC257F-6F0A-439D-9B71-840B7720F350}" destId="{EC8B0107-2ABC-46F2-A06B-0C0B50DF214B}" srcOrd="1" destOrd="0" presId="urn:microsoft.com/office/officeart/2005/8/layout/arrow2"/>
    <dgm:cxn modelId="{BF24A1B7-9AE4-441A-BDB4-CDE894F7FEF3}" type="presParOf" srcId="{07FC257F-6F0A-439D-9B71-840B7720F350}" destId="{B5FEFAF2-321E-40F9-BB85-EBC88C2164F4}" srcOrd="2" destOrd="0" presId="urn:microsoft.com/office/officeart/2005/8/layout/arrow2"/>
    <dgm:cxn modelId="{6A7BE9D0-51E9-4D9D-9D2F-44276ACE9D45}" type="presParOf" srcId="{07FC257F-6F0A-439D-9B71-840B7720F350}" destId="{FA8DEBD4-7EE2-45C7-A71A-2B3391017231}" srcOrd="3" destOrd="0" presId="urn:microsoft.com/office/officeart/2005/8/layout/arrow2"/>
    <dgm:cxn modelId="{23198750-2C25-43A7-85F6-5DFE2620B80A}" type="presParOf" srcId="{07FC257F-6F0A-439D-9B71-840B7720F350}" destId="{0AF47C3C-60BB-4EBF-A51C-6EDB6A79F73D}" srcOrd="4" destOrd="0" presId="urn:microsoft.com/office/officeart/2005/8/layout/arrow2"/>
    <dgm:cxn modelId="{E147FC4C-59A1-4400-ADF0-F560EAD23B51}" type="presParOf" srcId="{07FC257F-6F0A-439D-9B71-840B7720F350}" destId="{90DFCD1E-B347-4C92-A2D3-5D4144C097D9}" srcOrd="5" destOrd="0" presId="urn:microsoft.com/office/officeart/2005/8/layout/arrow2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17C8E11-CBEC-4D0D-A1A5-7B2B2B436040}" type="doc">
      <dgm:prSet loTypeId="urn:microsoft.com/office/officeart/2005/8/layout/arrow2" loCatId="process" qsTypeId="urn:microsoft.com/office/officeart/2005/8/quickstyle/3d1" qsCatId="3D" csTypeId="urn:microsoft.com/office/officeart/2005/8/colors/accent2_1" csCatId="accent2" phldr="1"/>
      <dgm:spPr/>
    </dgm:pt>
    <dgm:pt modelId="{DD5E5880-AE31-475D-9EE0-F3CA570CDA0C}">
      <dgm:prSet phldrT="[Text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n-US" altLang="ja-JP" sz="600" b="1" cap="all" spc="0" dirty="0" smtClean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Polarity Classification</a:t>
          </a:r>
          <a:endParaRPr kumimoji="1" lang="ja-JP" altLang="en-US" sz="600" b="1" cap="all" spc="0">
            <a:ln w="0"/>
            <a:solidFill>
              <a:schemeClr val="bg1">
                <a:lumMod val="50000"/>
              </a:schemeClr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50ED1F96-2B48-435F-9153-43674FCA2F2C}" type="sibTrans" cxnId="{8F81C294-C410-4D82-90CB-464DEDB2D8A6}">
      <dgm:prSet/>
      <dgm:spPr/>
      <dgm:t>
        <a:bodyPr/>
        <a:lstStyle/>
        <a:p>
          <a:endParaRPr kumimoji="1" lang="ja-JP" altLang="en-US"/>
        </a:p>
      </dgm:t>
    </dgm:pt>
    <dgm:pt modelId="{E18DD3CA-E5D2-4156-8FEA-2006A184EF14}" type="parTrans" cxnId="{8F81C294-C410-4D82-90CB-464DEDB2D8A6}">
      <dgm:prSet/>
      <dgm:spPr/>
      <dgm:t>
        <a:bodyPr/>
        <a:lstStyle/>
        <a:p>
          <a:endParaRPr kumimoji="1" lang="ja-JP" altLang="en-US"/>
        </a:p>
      </dgm:t>
    </dgm:pt>
    <dgm:pt modelId="{413F41C5-4DF2-46DD-86E8-73438BFBB327}">
      <dgm:prSet phldrT="[Text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kumimoji="1" lang="en-US" altLang="ja-JP" sz="500" b="1" cap="all" spc="0" dirty="0" smtClean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Causal Network </a:t>
          </a:r>
          <a:r>
            <a:rPr kumimoji="1" lang="en-US" altLang="ja-JP" sz="500" b="1" cap="all" spc="0" dirty="0" err="1" smtClean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vIZUALIZATION</a:t>
          </a:r>
          <a:endParaRPr kumimoji="1" lang="ja-JP" altLang="en-US" sz="500" b="1" cap="all" spc="0">
            <a:ln w="0"/>
            <a:solidFill>
              <a:schemeClr val="bg1">
                <a:lumMod val="50000"/>
              </a:schemeClr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A2C78506-623D-4335-A5B2-643E7804DDC0}" type="parTrans" cxnId="{D1B89C4D-0856-4B40-93F9-90E7395A7823}">
      <dgm:prSet/>
      <dgm:spPr/>
      <dgm:t>
        <a:bodyPr/>
        <a:lstStyle/>
        <a:p>
          <a:endParaRPr kumimoji="1" lang="ja-JP" altLang="en-US"/>
        </a:p>
      </dgm:t>
    </dgm:pt>
    <dgm:pt modelId="{1CAF5042-F200-4155-BBB4-AC8ABBF4F7F7}" type="sibTrans" cxnId="{D1B89C4D-0856-4B40-93F9-90E7395A7823}">
      <dgm:prSet/>
      <dgm:spPr/>
      <dgm:t>
        <a:bodyPr/>
        <a:lstStyle/>
        <a:p>
          <a:endParaRPr kumimoji="1" lang="ja-JP" altLang="en-US"/>
        </a:p>
      </dgm:t>
    </dgm:pt>
    <dgm:pt modelId="{C8AB039C-BF02-4BFA-ACB3-0D48BD99C612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kumimoji="1" lang="en-US" altLang="ja-JP" sz="600" b="1" u="sng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rPr>
            <a:t>Compute co-occurrence of </a:t>
          </a:r>
          <a:r>
            <a:rPr kumimoji="1" lang="en-US" altLang="ja-JP" sz="600" b="1" u="sng" cap="all" spc="0" dirty="0" err="1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rPr>
            <a:t>Tuples</a:t>
          </a:r>
          <a:endParaRPr kumimoji="1" lang="ja-JP" altLang="en-US" sz="600" b="1" u="sng" cap="all" spc="0">
            <a:ln w="0"/>
            <a:solidFill>
              <a:srgbClr val="FF0000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E3365DAD-F30C-4D72-9DD7-71D40A8C7145}" type="parTrans" cxnId="{1C9680F3-B945-4D0D-94D2-3664C83E7B70}">
      <dgm:prSet/>
      <dgm:spPr/>
      <dgm:t>
        <a:bodyPr/>
        <a:lstStyle/>
        <a:p>
          <a:endParaRPr kumimoji="1" lang="ja-JP" altLang="en-US"/>
        </a:p>
      </dgm:t>
    </dgm:pt>
    <dgm:pt modelId="{8B90C625-177D-4019-99F5-23D625C94BDA}" type="sibTrans" cxnId="{1C9680F3-B945-4D0D-94D2-3664C83E7B70}">
      <dgm:prSet/>
      <dgm:spPr/>
      <dgm:t>
        <a:bodyPr/>
        <a:lstStyle/>
        <a:p>
          <a:endParaRPr kumimoji="1" lang="ja-JP" altLang="en-US"/>
        </a:p>
      </dgm:t>
    </dgm:pt>
    <dgm:pt modelId="{43FF0460-1906-4610-AB19-0A8369496F0D}" type="pres">
      <dgm:prSet presAssocID="{517C8E11-CBEC-4D0D-A1A5-7B2B2B436040}" presName="arrowDiagram" presStyleCnt="0">
        <dgm:presLayoutVars>
          <dgm:chMax val="5"/>
          <dgm:dir/>
          <dgm:resizeHandles val="exact"/>
        </dgm:presLayoutVars>
      </dgm:prSet>
      <dgm:spPr/>
    </dgm:pt>
    <dgm:pt modelId="{42B976AB-7696-489D-B050-8295AF6D8B57}" type="pres">
      <dgm:prSet presAssocID="{517C8E11-CBEC-4D0D-A1A5-7B2B2B436040}" presName="arrow" presStyleLbl="bgShp" presStyleIdx="0" presStyleCnt="1"/>
      <dgm:spPr>
        <a:gradFill rotWithShape="0">
          <a:gsLst>
            <a:gs pos="0">
              <a:srgbClr val="C00000"/>
            </a:gs>
            <a:gs pos="32000">
              <a:schemeClr val="tx1"/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</a:gradFill>
      </dgm:spPr>
    </dgm:pt>
    <dgm:pt modelId="{07FC257F-6F0A-439D-9B71-840B7720F350}" type="pres">
      <dgm:prSet presAssocID="{517C8E11-CBEC-4D0D-A1A5-7B2B2B436040}" presName="arrowDiagram3" presStyleCnt="0"/>
      <dgm:spPr/>
    </dgm:pt>
    <dgm:pt modelId="{BB3BAB26-9E9B-4CFC-B922-501ADB34F289}" type="pres">
      <dgm:prSet presAssocID="{DD5E5880-AE31-475D-9EE0-F3CA570CDA0C}" presName="bullet3a" presStyleLbl="node1" presStyleIdx="0" presStyleCnt="3"/>
      <dgm:spPr>
        <a:solidFill>
          <a:schemeClr val="tx1"/>
        </a:solidFill>
      </dgm:spPr>
    </dgm:pt>
    <dgm:pt modelId="{EC8B0107-2ABC-46F2-A06B-0C0B50DF214B}" type="pres">
      <dgm:prSet presAssocID="{DD5E5880-AE31-475D-9EE0-F3CA570CDA0C}" presName="textBox3a" presStyleLbl="revTx" presStyleIdx="0" presStyleCnt="3" custScaleX="184119" custLinFactNeighborX="4175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5FEFAF2-321E-40F9-BB85-EBC88C2164F4}" type="pres">
      <dgm:prSet presAssocID="{C8AB039C-BF02-4BFA-ACB3-0D48BD99C612}" presName="bullet3b" presStyleLbl="node1" presStyleIdx="1" presStyleCnt="3"/>
      <dgm:spPr>
        <a:solidFill>
          <a:srgbClr val="FFFF00"/>
        </a:solidFill>
      </dgm:spPr>
    </dgm:pt>
    <dgm:pt modelId="{FA8DEBD4-7EE2-45C7-A71A-2B3391017231}" type="pres">
      <dgm:prSet presAssocID="{C8AB039C-BF02-4BFA-ACB3-0D48BD99C612}" presName="textBox3b" presStyleLbl="revTx" presStyleIdx="1" presStyleCnt="3" custScaleX="164971" custLinFactNeighborX="3273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AF47C3C-60BB-4EBF-A51C-6EDB6A79F73D}" type="pres">
      <dgm:prSet presAssocID="{413F41C5-4DF2-46DD-86E8-73438BFBB327}" presName="bullet3c" presStyleLbl="node1" presStyleIdx="2" presStyleCnt="3"/>
      <dgm:spPr>
        <a:solidFill>
          <a:schemeClr val="tx1"/>
        </a:solidFill>
      </dgm:spPr>
    </dgm:pt>
    <dgm:pt modelId="{90DFCD1E-B347-4C92-A2D3-5D4144C097D9}" type="pres">
      <dgm:prSet presAssocID="{413F41C5-4DF2-46DD-86E8-73438BFBB327}" presName="textBox3c" presStyleLbl="revTx" presStyleIdx="2" presStyleCnt="3" custScaleX="13235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1B89C4D-0856-4B40-93F9-90E7395A7823}" srcId="{517C8E11-CBEC-4D0D-A1A5-7B2B2B436040}" destId="{413F41C5-4DF2-46DD-86E8-73438BFBB327}" srcOrd="2" destOrd="0" parTransId="{A2C78506-623D-4335-A5B2-643E7804DDC0}" sibTransId="{1CAF5042-F200-4155-BBB4-AC8ABBF4F7F7}"/>
    <dgm:cxn modelId="{8F81C294-C410-4D82-90CB-464DEDB2D8A6}" srcId="{517C8E11-CBEC-4D0D-A1A5-7B2B2B436040}" destId="{DD5E5880-AE31-475D-9EE0-F3CA570CDA0C}" srcOrd="0" destOrd="0" parTransId="{E18DD3CA-E5D2-4156-8FEA-2006A184EF14}" sibTransId="{50ED1F96-2B48-435F-9153-43674FCA2F2C}"/>
    <dgm:cxn modelId="{3973B1A3-F1C9-4382-8A4D-DFBA505B5E89}" type="presOf" srcId="{C8AB039C-BF02-4BFA-ACB3-0D48BD99C612}" destId="{FA8DEBD4-7EE2-45C7-A71A-2B3391017231}" srcOrd="0" destOrd="0" presId="urn:microsoft.com/office/officeart/2005/8/layout/arrow2"/>
    <dgm:cxn modelId="{5F6D2ECD-D44C-49C6-B273-5D0423BFAE61}" type="presOf" srcId="{DD5E5880-AE31-475D-9EE0-F3CA570CDA0C}" destId="{EC8B0107-2ABC-46F2-A06B-0C0B50DF214B}" srcOrd="0" destOrd="0" presId="urn:microsoft.com/office/officeart/2005/8/layout/arrow2"/>
    <dgm:cxn modelId="{DD1FF3D5-30E2-4D69-B06A-5B7D42FD9B90}" type="presOf" srcId="{413F41C5-4DF2-46DD-86E8-73438BFBB327}" destId="{90DFCD1E-B347-4C92-A2D3-5D4144C097D9}" srcOrd="0" destOrd="0" presId="urn:microsoft.com/office/officeart/2005/8/layout/arrow2"/>
    <dgm:cxn modelId="{119F3C57-9E5B-4DE7-9733-AEE21A2AF016}" type="presOf" srcId="{517C8E11-CBEC-4D0D-A1A5-7B2B2B436040}" destId="{43FF0460-1906-4610-AB19-0A8369496F0D}" srcOrd="0" destOrd="0" presId="urn:microsoft.com/office/officeart/2005/8/layout/arrow2"/>
    <dgm:cxn modelId="{1C9680F3-B945-4D0D-94D2-3664C83E7B70}" srcId="{517C8E11-CBEC-4D0D-A1A5-7B2B2B436040}" destId="{C8AB039C-BF02-4BFA-ACB3-0D48BD99C612}" srcOrd="1" destOrd="0" parTransId="{E3365DAD-F30C-4D72-9DD7-71D40A8C7145}" sibTransId="{8B90C625-177D-4019-99F5-23D625C94BDA}"/>
    <dgm:cxn modelId="{530E886E-B28D-4980-AE01-ECA120ACC63F}" type="presParOf" srcId="{43FF0460-1906-4610-AB19-0A8369496F0D}" destId="{42B976AB-7696-489D-B050-8295AF6D8B57}" srcOrd="0" destOrd="0" presId="urn:microsoft.com/office/officeart/2005/8/layout/arrow2"/>
    <dgm:cxn modelId="{A13D5CE1-7EAF-4B5C-8DD9-013F933F846F}" type="presParOf" srcId="{43FF0460-1906-4610-AB19-0A8369496F0D}" destId="{07FC257F-6F0A-439D-9B71-840B7720F350}" srcOrd="1" destOrd="0" presId="urn:microsoft.com/office/officeart/2005/8/layout/arrow2"/>
    <dgm:cxn modelId="{E97E7A25-0990-49B4-9011-1DB8E45C5BA8}" type="presParOf" srcId="{07FC257F-6F0A-439D-9B71-840B7720F350}" destId="{BB3BAB26-9E9B-4CFC-B922-501ADB34F289}" srcOrd="0" destOrd="0" presId="urn:microsoft.com/office/officeart/2005/8/layout/arrow2"/>
    <dgm:cxn modelId="{D58BF1E8-BEF2-4385-93F3-5E17F36C94C3}" type="presParOf" srcId="{07FC257F-6F0A-439D-9B71-840B7720F350}" destId="{EC8B0107-2ABC-46F2-A06B-0C0B50DF214B}" srcOrd="1" destOrd="0" presId="urn:microsoft.com/office/officeart/2005/8/layout/arrow2"/>
    <dgm:cxn modelId="{390E2F52-1A6A-4A3D-BF87-E628C03DC7AA}" type="presParOf" srcId="{07FC257F-6F0A-439D-9B71-840B7720F350}" destId="{B5FEFAF2-321E-40F9-BB85-EBC88C2164F4}" srcOrd="2" destOrd="0" presId="urn:microsoft.com/office/officeart/2005/8/layout/arrow2"/>
    <dgm:cxn modelId="{C1E6112A-B74F-4C68-BD00-2BDA2E96DA7F}" type="presParOf" srcId="{07FC257F-6F0A-439D-9B71-840B7720F350}" destId="{FA8DEBD4-7EE2-45C7-A71A-2B3391017231}" srcOrd="3" destOrd="0" presId="urn:microsoft.com/office/officeart/2005/8/layout/arrow2"/>
    <dgm:cxn modelId="{8DBFAC0F-77EA-4E07-8BB9-BE9F3C0E4F0E}" type="presParOf" srcId="{07FC257F-6F0A-439D-9B71-840B7720F350}" destId="{0AF47C3C-60BB-4EBF-A51C-6EDB6A79F73D}" srcOrd="4" destOrd="0" presId="urn:microsoft.com/office/officeart/2005/8/layout/arrow2"/>
    <dgm:cxn modelId="{DC1EE5D7-B8CC-4640-AD40-B9C0FCE4AFAE}" type="presParOf" srcId="{07FC257F-6F0A-439D-9B71-840B7720F350}" destId="{90DFCD1E-B347-4C92-A2D3-5D4144C097D9}" srcOrd="5" destOrd="0" presId="urn:microsoft.com/office/officeart/2005/8/layout/arrow2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517C8E11-CBEC-4D0D-A1A5-7B2B2B436040}" type="doc">
      <dgm:prSet loTypeId="urn:microsoft.com/office/officeart/2005/8/layout/arrow2" loCatId="process" qsTypeId="urn:microsoft.com/office/officeart/2005/8/quickstyle/3d1" qsCatId="3D" csTypeId="urn:microsoft.com/office/officeart/2005/8/colors/accent2_1" csCatId="accent2" phldr="1"/>
      <dgm:spPr/>
    </dgm:pt>
    <dgm:pt modelId="{DD5E5880-AE31-475D-9EE0-F3CA570CDA0C}">
      <dgm:prSet phldrT="[Text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n-US" altLang="ja-JP" sz="600" b="1" cap="all" spc="0" dirty="0" smtClean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Polarity Classification</a:t>
          </a:r>
          <a:endParaRPr kumimoji="1" lang="ja-JP" altLang="en-US" sz="600" b="1" cap="all" spc="0">
            <a:ln w="0"/>
            <a:solidFill>
              <a:schemeClr val="bg1">
                <a:lumMod val="50000"/>
              </a:schemeClr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50ED1F96-2B48-435F-9153-43674FCA2F2C}" type="sibTrans" cxnId="{8F81C294-C410-4D82-90CB-464DEDB2D8A6}">
      <dgm:prSet/>
      <dgm:spPr/>
      <dgm:t>
        <a:bodyPr/>
        <a:lstStyle/>
        <a:p>
          <a:endParaRPr kumimoji="1" lang="ja-JP" altLang="en-US"/>
        </a:p>
      </dgm:t>
    </dgm:pt>
    <dgm:pt modelId="{E18DD3CA-E5D2-4156-8FEA-2006A184EF14}" type="parTrans" cxnId="{8F81C294-C410-4D82-90CB-464DEDB2D8A6}">
      <dgm:prSet/>
      <dgm:spPr/>
      <dgm:t>
        <a:bodyPr/>
        <a:lstStyle/>
        <a:p>
          <a:endParaRPr kumimoji="1" lang="ja-JP" altLang="en-US"/>
        </a:p>
      </dgm:t>
    </dgm:pt>
    <dgm:pt modelId="{413F41C5-4DF2-46DD-86E8-73438BFBB327}">
      <dgm:prSet phldrT="[Text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kumimoji="1" lang="en-US" altLang="ja-JP" sz="500" b="1" u="sng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rPr>
            <a:t>Causal Network </a:t>
          </a:r>
          <a:r>
            <a:rPr kumimoji="1" lang="en-US" altLang="ja-JP" sz="500" b="1" u="sng" cap="all" spc="0" dirty="0" err="1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rPr>
            <a:t>vIZUALIZATION</a:t>
          </a:r>
          <a:endParaRPr kumimoji="1" lang="ja-JP" altLang="en-US" sz="500" b="1" u="sng" cap="all" spc="0">
            <a:ln w="0"/>
            <a:solidFill>
              <a:srgbClr val="FF0000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A2C78506-623D-4335-A5B2-643E7804DDC0}" type="parTrans" cxnId="{D1B89C4D-0856-4B40-93F9-90E7395A7823}">
      <dgm:prSet/>
      <dgm:spPr/>
      <dgm:t>
        <a:bodyPr/>
        <a:lstStyle/>
        <a:p>
          <a:endParaRPr kumimoji="1" lang="ja-JP" altLang="en-US"/>
        </a:p>
      </dgm:t>
    </dgm:pt>
    <dgm:pt modelId="{1CAF5042-F200-4155-BBB4-AC8ABBF4F7F7}" type="sibTrans" cxnId="{D1B89C4D-0856-4B40-93F9-90E7395A7823}">
      <dgm:prSet/>
      <dgm:spPr/>
      <dgm:t>
        <a:bodyPr/>
        <a:lstStyle/>
        <a:p>
          <a:endParaRPr kumimoji="1" lang="ja-JP" altLang="en-US"/>
        </a:p>
      </dgm:t>
    </dgm:pt>
    <dgm:pt modelId="{C8AB039C-BF02-4BFA-ACB3-0D48BD99C612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kumimoji="1" lang="en-US" altLang="ja-JP" sz="600" b="1" cap="all" spc="0" dirty="0" smtClean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Compute co-occurrence of </a:t>
          </a:r>
          <a:r>
            <a:rPr kumimoji="1" lang="en-US" altLang="ja-JP" sz="600" b="1" cap="all" spc="0" dirty="0" err="1" smtClean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Tuples</a:t>
          </a:r>
          <a:endParaRPr kumimoji="1" lang="ja-JP" altLang="en-US" sz="600" b="1" cap="all" spc="0">
            <a:ln w="0"/>
            <a:solidFill>
              <a:schemeClr val="bg1">
                <a:lumMod val="50000"/>
              </a:schemeClr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E3365DAD-F30C-4D72-9DD7-71D40A8C7145}" type="parTrans" cxnId="{1C9680F3-B945-4D0D-94D2-3664C83E7B70}">
      <dgm:prSet/>
      <dgm:spPr/>
      <dgm:t>
        <a:bodyPr/>
        <a:lstStyle/>
        <a:p>
          <a:endParaRPr kumimoji="1" lang="ja-JP" altLang="en-US"/>
        </a:p>
      </dgm:t>
    </dgm:pt>
    <dgm:pt modelId="{8B90C625-177D-4019-99F5-23D625C94BDA}" type="sibTrans" cxnId="{1C9680F3-B945-4D0D-94D2-3664C83E7B70}">
      <dgm:prSet/>
      <dgm:spPr/>
      <dgm:t>
        <a:bodyPr/>
        <a:lstStyle/>
        <a:p>
          <a:endParaRPr kumimoji="1" lang="ja-JP" altLang="en-US"/>
        </a:p>
      </dgm:t>
    </dgm:pt>
    <dgm:pt modelId="{43FF0460-1906-4610-AB19-0A8369496F0D}" type="pres">
      <dgm:prSet presAssocID="{517C8E11-CBEC-4D0D-A1A5-7B2B2B436040}" presName="arrowDiagram" presStyleCnt="0">
        <dgm:presLayoutVars>
          <dgm:chMax val="5"/>
          <dgm:dir/>
          <dgm:resizeHandles val="exact"/>
        </dgm:presLayoutVars>
      </dgm:prSet>
      <dgm:spPr/>
    </dgm:pt>
    <dgm:pt modelId="{42B976AB-7696-489D-B050-8295AF6D8B57}" type="pres">
      <dgm:prSet presAssocID="{517C8E11-CBEC-4D0D-A1A5-7B2B2B436040}" presName="arrow" presStyleLbl="bgShp" presStyleIdx="0" presStyleCnt="1"/>
      <dgm:spPr>
        <a:gradFill rotWithShape="0">
          <a:gsLst>
            <a:gs pos="0">
              <a:srgbClr val="C00000"/>
            </a:gs>
            <a:gs pos="32000">
              <a:schemeClr val="tx1"/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</a:gradFill>
      </dgm:spPr>
    </dgm:pt>
    <dgm:pt modelId="{07FC257F-6F0A-439D-9B71-840B7720F350}" type="pres">
      <dgm:prSet presAssocID="{517C8E11-CBEC-4D0D-A1A5-7B2B2B436040}" presName="arrowDiagram3" presStyleCnt="0"/>
      <dgm:spPr/>
    </dgm:pt>
    <dgm:pt modelId="{BB3BAB26-9E9B-4CFC-B922-501ADB34F289}" type="pres">
      <dgm:prSet presAssocID="{DD5E5880-AE31-475D-9EE0-F3CA570CDA0C}" presName="bullet3a" presStyleLbl="node1" presStyleIdx="0" presStyleCnt="3"/>
      <dgm:spPr>
        <a:solidFill>
          <a:schemeClr val="tx1"/>
        </a:solidFill>
      </dgm:spPr>
    </dgm:pt>
    <dgm:pt modelId="{EC8B0107-2ABC-46F2-A06B-0C0B50DF214B}" type="pres">
      <dgm:prSet presAssocID="{DD5E5880-AE31-475D-9EE0-F3CA570CDA0C}" presName="textBox3a" presStyleLbl="revTx" presStyleIdx="0" presStyleCnt="3" custScaleX="184119" custLinFactNeighborX="4175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5FEFAF2-321E-40F9-BB85-EBC88C2164F4}" type="pres">
      <dgm:prSet presAssocID="{C8AB039C-BF02-4BFA-ACB3-0D48BD99C612}" presName="bullet3b" presStyleLbl="node1" presStyleIdx="1" presStyleCnt="3"/>
      <dgm:spPr>
        <a:solidFill>
          <a:schemeClr val="tx1"/>
        </a:solidFill>
      </dgm:spPr>
    </dgm:pt>
    <dgm:pt modelId="{FA8DEBD4-7EE2-45C7-A71A-2B3391017231}" type="pres">
      <dgm:prSet presAssocID="{C8AB039C-BF02-4BFA-ACB3-0D48BD99C612}" presName="textBox3b" presStyleLbl="revTx" presStyleIdx="1" presStyleCnt="3" custScaleX="164971" custLinFactNeighborX="3273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AF47C3C-60BB-4EBF-A51C-6EDB6A79F73D}" type="pres">
      <dgm:prSet presAssocID="{413F41C5-4DF2-46DD-86E8-73438BFBB327}" presName="bullet3c" presStyleLbl="node1" presStyleIdx="2" presStyleCnt="3"/>
      <dgm:spPr>
        <a:solidFill>
          <a:srgbClr val="FFFF00"/>
        </a:solidFill>
      </dgm:spPr>
    </dgm:pt>
    <dgm:pt modelId="{90DFCD1E-B347-4C92-A2D3-5D4144C097D9}" type="pres">
      <dgm:prSet presAssocID="{413F41C5-4DF2-46DD-86E8-73438BFBB327}" presName="textBox3c" presStyleLbl="revTx" presStyleIdx="2" presStyleCnt="3" custScaleX="13235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8FCD97F-90CF-4E16-B5CF-80970AE361AC}" type="presOf" srcId="{DD5E5880-AE31-475D-9EE0-F3CA570CDA0C}" destId="{EC8B0107-2ABC-46F2-A06B-0C0B50DF214B}" srcOrd="0" destOrd="0" presId="urn:microsoft.com/office/officeart/2005/8/layout/arrow2"/>
    <dgm:cxn modelId="{D1B89C4D-0856-4B40-93F9-90E7395A7823}" srcId="{517C8E11-CBEC-4D0D-A1A5-7B2B2B436040}" destId="{413F41C5-4DF2-46DD-86E8-73438BFBB327}" srcOrd="2" destOrd="0" parTransId="{A2C78506-623D-4335-A5B2-643E7804DDC0}" sibTransId="{1CAF5042-F200-4155-BBB4-AC8ABBF4F7F7}"/>
    <dgm:cxn modelId="{8F81C294-C410-4D82-90CB-464DEDB2D8A6}" srcId="{517C8E11-CBEC-4D0D-A1A5-7B2B2B436040}" destId="{DD5E5880-AE31-475D-9EE0-F3CA570CDA0C}" srcOrd="0" destOrd="0" parTransId="{E18DD3CA-E5D2-4156-8FEA-2006A184EF14}" sibTransId="{50ED1F96-2B48-435F-9153-43674FCA2F2C}"/>
    <dgm:cxn modelId="{F50E949D-1250-4246-9F95-C4CD8CA4DE6D}" type="presOf" srcId="{413F41C5-4DF2-46DD-86E8-73438BFBB327}" destId="{90DFCD1E-B347-4C92-A2D3-5D4144C097D9}" srcOrd="0" destOrd="0" presId="urn:microsoft.com/office/officeart/2005/8/layout/arrow2"/>
    <dgm:cxn modelId="{48A99873-181C-4D07-8776-523B78CF59B4}" type="presOf" srcId="{C8AB039C-BF02-4BFA-ACB3-0D48BD99C612}" destId="{FA8DEBD4-7EE2-45C7-A71A-2B3391017231}" srcOrd="0" destOrd="0" presId="urn:microsoft.com/office/officeart/2005/8/layout/arrow2"/>
    <dgm:cxn modelId="{1C9680F3-B945-4D0D-94D2-3664C83E7B70}" srcId="{517C8E11-CBEC-4D0D-A1A5-7B2B2B436040}" destId="{C8AB039C-BF02-4BFA-ACB3-0D48BD99C612}" srcOrd="1" destOrd="0" parTransId="{E3365DAD-F30C-4D72-9DD7-71D40A8C7145}" sibTransId="{8B90C625-177D-4019-99F5-23D625C94BDA}"/>
    <dgm:cxn modelId="{10CCFD4D-7CC4-42C0-9B08-5A80682B905F}" type="presOf" srcId="{517C8E11-CBEC-4D0D-A1A5-7B2B2B436040}" destId="{43FF0460-1906-4610-AB19-0A8369496F0D}" srcOrd="0" destOrd="0" presId="urn:microsoft.com/office/officeart/2005/8/layout/arrow2"/>
    <dgm:cxn modelId="{C519F550-5F94-48F5-9D9E-5368F1ACF7F3}" type="presParOf" srcId="{43FF0460-1906-4610-AB19-0A8369496F0D}" destId="{42B976AB-7696-489D-B050-8295AF6D8B57}" srcOrd="0" destOrd="0" presId="urn:microsoft.com/office/officeart/2005/8/layout/arrow2"/>
    <dgm:cxn modelId="{0E9B908F-82BD-4A01-BF68-9E56D361D5C8}" type="presParOf" srcId="{43FF0460-1906-4610-AB19-0A8369496F0D}" destId="{07FC257F-6F0A-439D-9B71-840B7720F350}" srcOrd="1" destOrd="0" presId="urn:microsoft.com/office/officeart/2005/8/layout/arrow2"/>
    <dgm:cxn modelId="{5BCE7EF0-33E5-43E0-8236-EDD76B9D3414}" type="presParOf" srcId="{07FC257F-6F0A-439D-9B71-840B7720F350}" destId="{BB3BAB26-9E9B-4CFC-B922-501ADB34F289}" srcOrd="0" destOrd="0" presId="urn:microsoft.com/office/officeart/2005/8/layout/arrow2"/>
    <dgm:cxn modelId="{44506568-3B7E-4E5D-8800-68562BF08FC5}" type="presParOf" srcId="{07FC257F-6F0A-439D-9B71-840B7720F350}" destId="{EC8B0107-2ABC-46F2-A06B-0C0B50DF214B}" srcOrd="1" destOrd="0" presId="urn:microsoft.com/office/officeart/2005/8/layout/arrow2"/>
    <dgm:cxn modelId="{A35B3273-9691-4354-953B-425B4796B6EE}" type="presParOf" srcId="{07FC257F-6F0A-439D-9B71-840B7720F350}" destId="{B5FEFAF2-321E-40F9-BB85-EBC88C2164F4}" srcOrd="2" destOrd="0" presId="urn:microsoft.com/office/officeart/2005/8/layout/arrow2"/>
    <dgm:cxn modelId="{BEC41F70-9929-4962-9550-87D6D5A45A80}" type="presParOf" srcId="{07FC257F-6F0A-439D-9B71-840B7720F350}" destId="{FA8DEBD4-7EE2-45C7-A71A-2B3391017231}" srcOrd="3" destOrd="0" presId="urn:microsoft.com/office/officeart/2005/8/layout/arrow2"/>
    <dgm:cxn modelId="{7CD866EF-461B-4393-AA1D-B4BA9DBF4243}" type="presParOf" srcId="{07FC257F-6F0A-439D-9B71-840B7720F350}" destId="{0AF47C3C-60BB-4EBF-A51C-6EDB6A79F73D}" srcOrd="4" destOrd="0" presId="urn:microsoft.com/office/officeart/2005/8/layout/arrow2"/>
    <dgm:cxn modelId="{C003C1CD-A492-449B-BE26-CFA513DF451A}" type="presParOf" srcId="{07FC257F-6F0A-439D-9B71-840B7720F350}" destId="{90DFCD1E-B347-4C92-A2D3-5D4144C097D9}" srcOrd="5" destOrd="0" presId="urn:microsoft.com/office/officeart/2005/8/layout/arrow2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A4BB03A9-1C8C-41C3-A1AC-8B07D8E10E6B}" type="doc">
      <dgm:prSet loTypeId="urn:microsoft.com/office/officeart/2005/8/layout/default" loCatId="list" qsTypeId="urn:microsoft.com/office/officeart/2005/8/quickstyle/3d2" qsCatId="3D" csTypeId="urn:microsoft.com/office/officeart/2005/8/colors/accent4_4" csCatId="accent4" phldr="1"/>
      <dgm:spPr/>
      <dgm:t>
        <a:bodyPr/>
        <a:lstStyle/>
        <a:p>
          <a:endParaRPr kumimoji="1" lang="ja-JP" altLang="en-US"/>
        </a:p>
      </dgm:t>
    </dgm:pt>
    <dgm:pt modelId="{C55C9708-36E3-4DBD-9B0B-D0D3A47BBC87}">
      <dgm:prSet phldrT="[Text]"/>
      <dgm:spPr/>
      <dgm:t>
        <a:bodyPr/>
        <a:lstStyle/>
        <a:p>
          <a:r>
            <a:rPr lang="ja-JP" altLang="en-US" b="1" cap="none" spc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ＤＦＧ麗雅宋" pitchFamily="18" charset="-128"/>
              <a:ea typeface="ＤＦＧ麗雅宋" pitchFamily="18" charset="-128"/>
            </a:rPr>
            <a:t>島田さん</a:t>
          </a:r>
          <a:endParaRPr kumimoji="1" lang="ja-JP" altLang="en-US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ＤＦＧ麗雅宋" pitchFamily="18" charset="-128"/>
            <a:ea typeface="ＤＦＧ麗雅宋" pitchFamily="18" charset="-128"/>
          </a:endParaRPr>
        </a:p>
      </dgm:t>
    </dgm:pt>
    <dgm:pt modelId="{833FB1B2-154F-46CD-92E9-86636BCC501F}" type="parTrans" cxnId="{F85DCEE4-0C04-4716-817D-5EAB9B25D2BA}">
      <dgm:prSet/>
      <dgm:spPr/>
      <dgm:t>
        <a:bodyPr/>
        <a:lstStyle/>
        <a:p>
          <a:endParaRPr kumimoji="1" lang="ja-JP" altLang="en-US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1E9B942F-13C5-4874-88FB-0312F9271DC2}" type="sibTrans" cxnId="{F85DCEE4-0C04-4716-817D-5EAB9B25D2BA}">
      <dgm:prSet/>
      <dgm:spPr/>
      <dgm:t>
        <a:bodyPr/>
        <a:lstStyle/>
        <a:p>
          <a:endParaRPr kumimoji="1" lang="ja-JP" altLang="en-US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154C6BD2-4348-4CD7-817F-C69926954FAC}">
      <dgm:prSet phldrT="[Text]"/>
      <dgm:spPr/>
      <dgm:t>
        <a:bodyPr/>
        <a:lstStyle/>
        <a:p>
          <a:r>
            <a:rPr lang="ja-JP" altLang="en-US" b="1" cap="none" spc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ＤＦＧ麗雅宋" pitchFamily="18" charset="-128"/>
              <a:ea typeface="ＤＦＧ麗雅宋" pitchFamily="18" charset="-128"/>
            </a:rPr>
            <a:t>河合さん</a:t>
          </a:r>
          <a:endParaRPr kumimoji="1" lang="ja-JP" altLang="en-US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ＤＦＧ麗雅宋" pitchFamily="18" charset="-128"/>
            <a:ea typeface="ＤＦＧ麗雅宋" pitchFamily="18" charset="-128"/>
          </a:endParaRPr>
        </a:p>
      </dgm:t>
    </dgm:pt>
    <dgm:pt modelId="{29B70EB6-1B7E-4254-81A0-3C7A86FF8238}" type="parTrans" cxnId="{F9AF4A4C-AC87-4024-B379-7F9BB811E76C}">
      <dgm:prSet/>
      <dgm:spPr/>
      <dgm:t>
        <a:bodyPr/>
        <a:lstStyle/>
        <a:p>
          <a:endParaRPr kumimoji="1" lang="ja-JP" altLang="en-US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0A230535-AD5C-4EE7-8ECF-1B41C8AF61F6}" type="sibTrans" cxnId="{F9AF4A4C-AC87-4024-B379-7F9BB811E76C}">
      <dgm:prSet/>
      <dgm:spPr/>
      <dgm:t>
        <a:bodyPr/>
        <a:lstStyle/>
        <a:p>
          <a:endParaRPr kumimoji="1" lang="ja-JP" altLang="en-US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B6E4D136-600C-4334-A580-DB251C8C3692}">
      <dgm:prSet phldrT="[Text]"/>
      <dgm:spPr/>
      <dgm:t>
        <a:bodyPr/>
        <a:lstStyle/>
        <a:p>
          <a:r>
            <a:rPr lang="ja-JP" altLang="en-US" b="1" cap="none" spc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ＤＦＧ麗雅宋" pitchFamily="18" charset="-128"/>
              <a:ea typeface="ＤＦＧ麗雅宋" pitchFamily="18" charset="-128"/>
            </a:rPr>
            <a:t>山田博士</a:t>
          </a:r>
          <a:endParaRPr kumimoji="1" lang="ja-JP" altLang="en-US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ＤＦＧ麗雅宋" pitchFamily="18" charset="-128"/>
            <a:ea typeface="ＤＦＧ麗雅宋" pitchFamily="18" charset="-128"/>
          </a:endParaRPr>
        </a:p>
      </dgm:t>
    </dgm:pt>
    <dgm:pt modelId="{0129645D-F46D-459B-B339-F3907103D218}" type="parTrans" cxnId="{C48425CF-1C22-43D1-948A-BDAD856B813C}">
      <dgm:prSet/>
      <dgm:spPr/>
      <dgm:t>
        <a:bodyPr/>
        <a:lstStyle/>
        <a:p>
          <a:endParaRPr kumimoji="1" lang="ja-JP" altLang="en-US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08E19BC9-5EBB-4C53-ABBF-5AF551233E17}" type="sibTrans" cxnId="{C48425CF-1C22-43D1-948A-BDAD856B813C}">
      <dgm:prSet/>
      <dgm:spPr/>
      <dgm:t>
        <a:bodyPr/>
        <a:lstStyle/>
        <a:p>
          <a:endParaRPr kumimoji="1" lang="ja-JP" altLang="en-US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B663404A-24BC-45DC-BF6A-BE98CF5DCCCF}">
      <dgm:prSet phldrT="[Text]"/>
      <dgm:spPr/>
      <dgm:t>
        <a:bodyPr/>
        <a:lstStyle/>
        <a:p>
          <a:r>
            <a:rPr kumimoji="1" lang="ja-JP" altLang="en-US" b="1" cap="none" spc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ＤＦＧ麗雅宋" pitchFamily="18" charset="-128"/>
              <a:ea typeface="ＤＦＧ麗雅宋" pitchFamily="18" charset="-128"/>
            </a:rPr>
            <a:t>皆さん</a:t>
          </a:r>
          <a:endParaRPr kumimoji="1" lang="ja-JP" altLang="en-US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ＤＦＧ麗雅宋" pitchFamily="18" charset="-128"/>
            <a:ea typeface="ＤＦＧ麗雅宋" pitchFamily="18" charset="-128"/>
          </a:endParaRPr>
        </a:p>
      </dgm:t>
    </dgm:pt>
    <dgm:pt modelId="{67F76FFE-0590-4CB3-9861-244F8E145C75}" type="parTrans" cxnId="{8108401D-A98D-405D-919B-57A64FA7836A}">
      <dgm:prSet/>
      <dgm:spPr/>
      <dgm:t>
        <a:bodyPr/>
        <a:lstStyle/>
        <a:p>
          <a:endParaRPr kumimoji="1" lang="ja-JP" altLang="en-US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7A5697AF-2123-4B4D-864C-A11A7B984CAB}" type="sibTrans" cxnId="{8108401D-A98D-405D-919B-57A64FA7836A}">
      <dgm:prSet/>
      <dgm:spPr/>
      <dgm:t>
        <a:bodyPr/>
        <a:lstStyle/>
        <a:p>
          <a:endParaRPr kumimoji="1" lang="ja-JP" altLang="en-US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1FA56041-9898-45AC-9886-395A12C87320}">
      <dgm:prSet/>
      <dgm:spPr/>
      <dgm:t>
        <a:bodyPr/>
        <a:lstStyle/>
        <a:p>
          <a:r>
            <a:rPr kumimoji="1" lang="ja-JP" altLang="en-US" b="1" cap="none" spc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ＤＦＧ麗雅宋" pitchFamily="18" charset="-128"/>
              <a:ea typeface="ＤＦＧ麗雅宋" pitchFamily="18" charset="-128"/>
            </a:rPr>
            <a:t>鈴木さん</a:t>
          </a:r>
          <a:endParaRPr kumimoji="1" lang="ja-JP" altLang="en-US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ＤＦＧ麗雅宋" pitchFamily="18" charset="-128"/>
            <a:ea typeface="ＤＦＧ麗雅宋" pitchFamily="18" charset="-128"/>
          </a:endParaRPr>
        </a:p>
      </dgm:t>
    </dgm:pt>
    <dgm:pt modelId="{B32AE9E6-CF57-4388-A698-2FC763552C9B}" type="parTrans" cxnId="{73123698-2AFD-4EDB-8D5A-8C4E23D30C9A}">
      <dgm:prSet/>
      <dgm:spPr/>
    </dgm:pt>
    <dgm:pt modelId="{13A30706-5C66-4615-AC04-60CA779530FB}" type="sibTrans" cxnId="{73123698-2AFD-4EDB-8D5A-8C4E23D30C9A}">
      <dgm:prSet/>
      <dgm:spPr/>
    </dgm:pt>
    <dgm:pt modelId="{2B9A4BA2-677E-4286-A5A7-5EF23994DC9F}" type="pres">
      <dgm:prSet presAssocID="{A4BB03A9-1C8C-41C3-A1AC-8B07D8E10E6B}" presName="diagram" presStyleCnt="0">
        <dgm:presLayoutVars>
          <dgm:dir/>
          <dgm:resizeHandles val="exact"/>
        </dgm:presLayoutVars>
      </dgm:prSet>
      <dgm:spPr/>
    </dgm:pt>
    <dgm:pt modelId="{CEFA568A-A839-4CBA-A449-ED40F819C63F}" type="pres">
      <dgm:prSet presAssocID="{C55C9708-36E3-4DBD-9B0B-D0D3A47BBC8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FB44184-2DFE-46F8-9551-41991B9C2B7D}" type="pres">
      <dgm:prSet presAssocID="{1E9B942F-13C5-4874-88FB-0312F9271DC2}" presName="sibTrans" presStyleCnt="0"/>
      <dgm:spPr/>
    </dgm:pt>
    <dgm:pt modelId="{96CD6E52-B06B-4A83-AD46-E7D38C87D033}" type="pres">
      <dgm:prSet presAssocID="{154C6BD2-4348-4CD7-817F-C69926954FA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E044877-BFAB-4A4F-AB03-02EEDF3C9B08}" type="pres">
      <dgm:prSet presAssocID="{0A230535-AD5C-4EE7-8ECF-1B41C8AF61F6}" presName="sibTrans" presStyleCnt="0"/>
      <dgm:spPr/>
    </dgm:pt>
    <dgm:pt modelId="{BAD68AEB-AF11-4983-811A-36A048829ADC}" type="pres">
      <dgm:prSet presAssocID="{1FA56041-9898-45AC-9886-395A12C87320}" presName="node" presStyleLbl="node1" presStyleIdx="2" presStyleCnt="5">
        <dgm:presLayoutVars>
          <dgm:bulletEnabled val="1"/>
        </dgm:presLayoutVars>
      </dgm:prSet>
      <dgm:spPr/>
    </dgm:pt>
    <dgm:pt modelId="{76A6BE05-AC1B-4D30-8729-8D3FA75B5B51}" type="pres">
      <dgm:prSet presAssocID="{13A30706-5C66-4615-AC04-60CA779530FB}" presName="sibTrans" presStyleCnt="0"/>
      <dgm:spPr/>
    </dgm:pt>
    <dgm:pt modelId="{5E33B654-5010-4E10-B4E3-42B1BA453447}" type="pres">
      <dgm:prSet presAssocID="{B6E4D136-600C-4334-A580-DB251C8C369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AC21574-419B-4F4F-BD14-A7432354D1C1}" type="pres">
      <dgm:prSet presAssocID="{08E19BC9-5EBB-4C53-ABBF-5AF551233E17}" presName="sibTrans" presStyleCnt="0"/>
      <dgm:spPr/>
    </dgm:pt>
    <dgm:pt modelId="{50A030E9-B1CB-413B-9D29-1EFC55491CA5}" type="pres">
      <dgm:prSet presAssocID="{B663404A-24BC-45DC-BF6A-BE98CF5DCCCF}" presName="node" presStyleLbl="node1" presStyleIdx="4" presStyleCnt="5">
        <dgm:presLayoutVars>
          <dgm:bulletEnabled val="1"/>
        </dgm:presLayoutVars>
      </dgm:prSet>
      <dgm:spPr/>
    </dgm:pt>
  </dgm:ptLst>
  <dgm:cxnLst>
    <dgm:cxn modelId="{8108401D-A98D-405D-919B-57A64FA7836A}" srcId="{A4BB03A9-1C8C-41C3-A1AC-8B07D8E10E6B}" destId="{B663404A-24BC-45DC-BF6A-BE98CF5DCCCF}" srcOrd="4" destOrd="0" parTransId="{67F76FFE-0590-4CB3-9861-244F8E145C75}" sibTransId="{7A5697AF-2123-4B4D-864C-A11A7B984CAB}"/>
    <dgm:cxn modelId="{6A623608-C37F-4F77-8D44-593BD4BC0E00}" type="presOf" srcId="{B6E4D136-600C-4334-A580-DB251C8C3692}" destId="{5E33B654-5010-4E10-B4E3-42B1BA453447}" srcOrd="0" destOrd="0" presId="urn:microsoft.com/office/officeart/2005/8/layout/default"/>
    <dgm:cxn modelId="{98DA4989-AFB1-49F3-8C6E-45CAEC271F16}" type="presOf" srcId="{1FA56041-9898-45AC-9886-395A12C87320}" destId="{BAD68AEB-AF11-4983-811A-36A048829ADC}" srcOrd="0" destOrd="0" presId="urn:microsoft.com/office/officeart/2005/8/layout/default"/>
    <dgm:cxn modelId="{F85DCEE4-0C04-4716-817D-5EAB9B25D2BA}" srcId="{A4BB03A9-1C8C-41C3-A1AC-8B07D8E10E6B}" destId="{C55C9708-36E3-4DBD-9B0B-D0D3A47BBC87}" srcOrd="0" destOrd="0" parTransId="{833FB1B2-154F-46CD-92E9-86636BCC501F}" sibTransId="{1E9B942F-13C5-4874-88FB-0312F9271DC2}"/>
    <dgm:cxn modelId="{80A67FDE-34C3-4839-B005-A49C8F9BDFDC}" type="presOf" srcId="{154C6BD2-4348-4CD7-817F-C69926954FAC}" destId="{96CD6E52-B06B-4A83-AD46-E7D38C87D033}" srcOrd="0" destOrd="0" presId="urn:microsoft.com/office/officeart/2005/8/layout/default"/>
    <dgm:cxn modelId="{AE79B351-C6EC-4CBB-BCCE-245D9A089177}" type="presOf" srcId="{B663404A-24BC-45DC-BF6A-BE98CF5DCCCF}" destId="{50A030E9-B1CB-413B-9D29-1EFC55491CA5}" srcOrd="0" destOrd="0" presId="urn:microsoft.com/office/officeart/2005/8/layout/default"/>
    <dgm:cxn modelId="{C48425CF-1C22-43D1-948A-BDAD856B813C}" srcId="{A4BB03A9-1C8C-41C3-A1AC-8B07D8E10E6B}" destId="{B6E4D136-600C-4334-A580-DB251C8C3692}" srcOrd="3" destOrd="0" parTransId="{0129645D-F46D-459B-B339-F3907103D218}" sibTransId="{08E19BC9-5EBB-4C53-ABBF-5AF551233E17}"/>
    <dgm:cxn modelId="{AB5EAE7E-F4F8-4100-BCCC-44E481820384}" type="presOf" srcId="{A4BB03A9-1C8C-41C3-A1AC-8B07D8E10E6B}" destId="{2B9A4BA2-677E-4286-A5A7-5EF23994DC9F}" srcOrd="0" destOrd="0" presId="urn:microsoft.com/office/officeart/2005/8/layout/default"/>
    <dgm:cxn modelId="{73123698-2AFD-4EDB-8D5A-8C4E23D30C9A}" srcId="{A4BB03A9-1C8C-41C3-A1AC-8B07D8E10E6B}" destId="{1FA56041-9898-45AC-9886-395A12C87320}" srcOrd="2" destOrd="0" parTransId="{B32AE9E6-CF57-4388-A698-2FC763552C9B}" sibTransId="{13A30706-5C66-4615-AC04-60CA779530FB}"/>
    <dgm:cxn modelId="{F9AF4A4C-AC87-4024-B379-7F9BB811E76C}" srcId="{A4BB03A9-1C8C-41C3-A1AC-8B07D8E10E6B}" destId="{154C6BD2-4348-4CD7-817F-C69926954FAC}" srcOrd="1" destOrd="0" parTransId="{29B70EB6-1B7E-4254-81A0-3C7A86FF8238}" sibTransId="{0A230535-AD5C-4EE7-8ECF-1B41C8AF61F6}"/>
    <dgm:cxn modelId="{166C8A84-D837-4D26-B7F5-749A10BD4361}" type="presOf" srcId="{C55C9708-36E3-4DBD-9B0B-D0D3A47BBC87}" destId="{CEFA568A-A839-4CBA-A449-ED40F819C63F}" srcOrd="0" destOrd="0" presId="urn:microsoft.com/office/officeart/2005/8/layout/default"/>
    <dgm:cxn modelId="{05E508C0-6A99-4A16-9AA9-FCCF0F75B60B}" type="presParOf" srcId="{2B9A4BA2-677E-4286-A5A7-5EF23994DC9F}" destId="{CEFA568A-A839-4CBA-A449-ED40F819C63F}" srcOrd="0" destOrd="0" presId="urn:microsoft.com/office/officeart/2005/8/layout/default"/>
    <dgm:cxn modelId="{F8B78A0D-8E66-4E62-A42C-43FE50DF9D83}" type="presParOf" srcId="{2B9A4BA2-677E-4286-A5A7-5EF23994DC9F}" destId="{3FB44184-2DFE-46F8-9551-41991B9C2B7D}" srcOrd="1" destOrd="0" presId="urn:microsoft.com/office/officeart/2005/8/layout/default"/>
    <dgm:cxn modelId="{BCDA3162-ACD2-418D-A2CD-183C04C55CCC}" type="presParOf" srcId="{2B9A4BA2-677E-4286-A5A7-5EF23994DC9F}" destId="{96CD6E52-B06B-4A83-AD46-E7D38C87D033}" srcOrd="2" destOrd="0" presId="urn:microsoft.com/office/officeart/2005/8/layout/default"/>
    <dgm:cxn modelId="{EF0E6741-D0FE-4E4C-A61F-11DC094311FA}" type="presParOf" srcId="{2B9A4BA2-677E-4286-A5A7-5EF23994DC9F}" destId="{2E044877-BFAB-4A4F-AB03-02EEDF3C9B08}" srcOrd="3" destOrd="0" presId="urn:microsoft.com/office/officeart/2005/8/layout/default"/>
    <dgm:cxn modelId="{18FB854A-DF15-4C3A-BCB4-3075D7AAED03}" type="presParOf" srcId="{2B9A4BA2-677E-4286-A5A7-5EF23994DC9F}" destId="{BAD68AEB-AF11-4983-811A-36A048829ADC}" srcOrd="4" destOrd="0" presId="urn:microsoft.com/office/officeart/2005/8/layout/default"/>
    <dgm:cxn modelId="{79824FC2-4EED-4960-9035-E3ED300D8617}" type="presParOf" srcId="{2B9A4BA2-677E-4286-A5A7-5EF23994DC9F}" destId="{76A6BE05-AC1B-4D30-8729-8D3FA75B5B51}" srcOrd="5" destOrd="0" presId="urn:microsoft.com/office/officeart/2005/8/layout/default"/>
    <dgm:cxn modelId="{BBCE2B34-80A4-47C0-B3FC-1BF8407C434D}" type="presParOf" srcId="{2B9A4BA2-677E-4286-A5A7-5EF23994DC9F}" destId="{5E33B654-5010-4E10-B4E3-42B1BA453447}" srcOrd="6" destOrd="0" presId="urn:microsoft.com/office/officeart/2005/8/layout/default"/>
    <dgm:cxn modelId="{EAADBD29-B309-4E1A-A431-073E66BAB0A1}" type="presParOf" srcId="{2B9A4BA2-677E-4286-A5A7-5EF23994DC9F}" destId="{EAC21574-419B-4F4F-BD14-A7432354D1C1}" srcOrd="7" destOrd="0" presId="urn:microsoft.com/office/officeart/2005/8/layout/default"/>
    <dgm:cxn modelId="{911FD108-97B9-4678-A21C-22A747E3A984}" type="presParOf" srcId="{2B9A4BA2-677E-4286-A5A7-5EF23994DC9F}" destId="{50A030E9-B1CB-413B-9D29-1EFC55491CA5}" srcOrd="8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C8E11-CBEC-4D0D-A1A5-7B2B2B436040}" type="doc">
      <dgm:prSet loTypeId="urn:microsoft.com/office/officeart/2005/8/layout/cycle2" loCatId="cycle" qsTypeId="urn:microsoft.com/office/officeart/2005/8/quickstyle/3d1" qsCatId="3D" csTypeId="urn:microsoft.com/office/officeart/2005/8/colors/accent0_1" csCatId="mainScheme" phldr="1"/>
      <dgm:spPr/>
    </dgm:pt>
    <dgm:pt modelId="{60A7FDF4-D3B3-4687-90EB-86D9708FD7D8}">
      <dgm:prSet phldrT="[Text]" custT="1"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r>
            <a:rPr lang="en-US" altLang="ja-JP" sz="1800" b="1" dirty="0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Query (Yahoo!)</a:t>
          </a:r>
          <a:endParaRPr lang="ja-JP" altLang="en-US" sz="1800" b="1">
            <a:solidFill>
              <a:schemeClr val="dk1">
                <a:hueOff val="0"/>
                <a:satOff val="0"/>
                <a:lumOff val="0"/>
                <a:alpha val="20000"/>
              </a:schemeClr>
            </a:solidFill>
            <a:latin typeface="Optima" pitchFamily="34" charset="0"/>
          </a:endParaRPr>
        </a:p>
      </dgm:t>
    </dgm:pt>
    <dgm:pt modelId="{5454B3D9-13A9-4410-AD5D-B169607F02FA}" type="parTrans" cxnId="{28B551B6-263A-4BC1-854C-58DC5B6D0F64}">
      <dgm:prSet/>
      <dgm:spPr/>
      <dgm:t>
        <a:bodyPr/>
        <a:lstStyle/>
        <a:p>
          <a:endParaRPr lang="ja-JP" altLang="en-US"/>
        </a:p>
      </dgm:t>
    </dgm:pt>
    <dgm:pt modelId="{8842BA56-BA9E-4ADA-BB31-11050B32680B}" type="sibTrans" cxnId="{28B551B6-263A-4BC1-854C-58DC5B6D0F64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DD5E5880-AE31-475D-9EE0-F3CA570CDA0C}">
      <dgm:prSet phldrT="[Text]" custT="1"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r>
            <a:rPr lang="en-US" altLang="ja-JP" sz="1800" b="1" dirty="0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Extract </a:t>
          </a:r>
          <a:r>
            <a:rPr lang="en-US" altLang="ja-JP" sz="1800" b="1" dirty="0" err="1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Tuples</a:t>
          </a:r>
          <a:endParaRPr lang="ja-JP" altLang="en-US" sz="1800" b="1">
            <a:solidFill>
              <a:schemeClr val="dk1">
                <a:hueOff val="0"/>
                <a:satOff val="0"/>
                <a:lumOff val="0"/>
                <a:alpha val="20000"/>
              </a:schemeClr>
            </a:solidFill>
            <a:latin typeface="Optima" pitchFamily="34" charset="0"/>
          </a:endParaRPr>
        </a:p>
      </dgm:t>
    </dgm:pt>
    <dgm:pt modelId="{50ED1F96-2B48-435F-9153-43674FCA2F2C}" type="sibTrans" cxnId="{8F81C294-C410-4D82-90CB-464DEDB2D8A6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E18DD3CA-E5D2-4156-8FEA-2006A184EF14}" type="parTrans" cxnId="{8F81C294-C410-4D82-90CB-464DEDB2D8A6}">
      <dgm:prSet/>
      <dgm:spPr/>
      <dgm:t>
        <a:bodyPr/>
        <a:lstStyle/>
        <a:p>
          <a:endParaRPr lang="ja-JP" altLang="en-US"/>
        </a:p>
      </dgm:t>
    </dgm:pt>
    <dgm:pt modelId="{7EFDB3CB-B828-482D-942C-C081B3B61363}">
      <dgm:prSet phldrT="[Text]" custT="1"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r>
            <a:rPr lang="en-US" altLang="ja-JP" sz="1800" b="1" dirty="0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Filter Sentences</a:t>
          </a:r>
          <a:endParaRPr lang="ja-JP" altLang="en-US" sz="1800" b="1">
            <a:solidFill>
              <a:schemeClr val="dk1">
                <a:hueOff val="0"/>
                <a:satOff val="0"/>
                <a:lumOff val="0"/>
                <a:alpha val="20000"/>
              </a:schemeClr>
            </a:solidFill>
            <a:latin typeface="Optima" pitchFamily="34" charset="0"/>
          </a:endParaRPr>
        </a:p>
      </dgm:t>
    </dgm:pt>
    <dgm:pt modelId="{24C82B8D-E384-4933-85C7-50B03ACB04D9}" type="sibTrans" cxnId="{77F991EA-169E-4AE0-AC56-709018EF7462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49886155-311D-4028-905E-A9222C26B524}" type="parTrans" cxnId="{77F991EA-169E-4AE0-AC56-709018EF7462}">
      <dgm:prSet/>
      <dgm:spPr/>
      <dgm:t>
        <a:bodyPr/>
        <a:lstStyle/>
        <a:p>
          <a:endParaRPr lang="ja-JP" altLang="en-US"/>
        </a:p>
      </dgm:t>
    </dgm:pt>
    <dgm:pt modelId="{31C514BF-031E-403F-9FE7-58E6A60D852C}">
      <dgm:prSet phldrT="[Text]" custT="1"/>
      <dgm:spPr/>
      <dgm:t>
        <a:bodyPr/>
        <a:lstStyle/>
        <a:p>
          <a:r>
            <a:rPr lang="en-US" altLang="ja-JP" sz="1800" b="1" dirty="0" smtClean="0">
              <a:latin typeface="Optima" pitchFamily="34" charset="0"/>
            </a:rPr>
            <a:t>Extract Sentences</a:t>
          </a:r>
          <a:endParaRPr lang="ja-JP" altLang="en-US" sz="1800" b="1">
            <a:latin typeface="Optima" pitchFamily="34" charset="0"/>
          </a:endParaRPr>
        </a:p>
      </dgm:t>
    </dgm:pt>
    <dgm:pt modelId="{5F9EE10B-3E05-4D7B-A3FD-9CEF52A76644}" type="sibTrans" cxnId="{0B68D99A-206F-4048-AA26-40476EB262E7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6342EDD3-F779-4DFE-BE2E-82BC67A60218}" type="parTrans" cxnId="{0B68D99A-206F-4048-AA26-40476EB262E7}">
      <dgm:prSet/>
      <dgm:spPr/>
      <dgm:t>
        <a:bodyPr/>
        <a:lstStyle/>
        <a:p>
          <a:endParaRPr lang="ja-JP" altLang="en-US"/>
        </a:p>
      </dgm:t>
    </dgm:pt>
    <dgm:pt modelId="{413F41C5-4DF2-46DD-86E8-73438BFBB327}">
      <dgm:prSet phldrT="[Text]" custT="1"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r>
            <a:rPr lang="en-US" altLang="ja-JP" sz="1800" b="1" dirty="0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Score Terms in </a:t>
          </a:r>
          <a:r>
            <a:rPr lang="en-US" altLang="ja-JP" sz="1800" b="1" dirty="0" err="1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Tuples</a:t>
          </a:r>
          <a:endParaRPr lang="ja-JP" altLang="en-US" sz="1800" b="1">
            <a:solidFill>
              <a:schemeClr val="dk1">
                <a:hueOff val="0"/>
                <a:satOff val="0"/>
                <a:lumOff val="0"/>
                <a:alpha val="20000"/>
              </a:schemeClr>
            </a:solidFill>
            <a:latin typeface="Optima" pitchFamily="34" charset="0"/>
          </a:endParaRPr>
        </a:p>
      </dgm:t>
    </dgm:pt>
    <dgm:pt modelId="{A2C78506-623D-4335-A5B2-643E7804DDC0}" type="parTrans" cxnId="{D1B89C4D-0856-4B40-93F9-90E7395A7823}">
      <dgm:prSet/>
      <dgm:spPr/>
      <dgm:t>
        <a:bodyPr/>
        <a:lstStyle/>
        <a:p>
          <a:endParaRPr lang="ja-JP" altLang="en-US"/>
        </a:p>
      </dgm:t>
    </dgm:pt>
    <dgm:pt modelId="{1CAF5042-F200-4155-BBB4-AC8ABBF4F7F7}" type="sibTrans" cxnId="{D1B89C4D-0856-4B40-93F9-90E7395A7823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E00252B3-9F21-4425-98F9-29572FAAEC51}">
      <dgm:prSet custT="1"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r>
            <a:rPr lang="en-US" altLang="ja-JP" sz="1800" b="1" dirty="0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Generate New Queries</a:t>
          </a:r>
          <a:endParaRPr lang="ja-JP" altLang="en-US" sz="1800" b="1">
            <a:solidFill>
              <a:schemeClr val="dk1">
                <a:hueOff val="0"/>
                <a:satOff val="0"/>
                <a:lumOff val="0"/>
                <a:alpha val="20000"/>
              </a:schemeClr>
            </a:solidFill>
            <a:latin typeface="Optima" pitchFamily="34" charset="0"/>
          </a:endParaRPr>
        </a:p>
      </dgm:t>
    </dgm:pt>
    <dgm:pt modelId="{6DCC31C3-688E-40E7-9FED-F3F25B9EC948}" type="parTrans" cxnId="{A170FB91-D503-4EBD-B837-A634F86F1D03}">
      <dgm:prSet/>
      <dgm:spPr/>
      <dgm:t>
        <a:bodyPr/>
        <a:lstStyle/>
        <a:p>
          <a:endParaRPr lang="ja-JP" altLang="en-US"/>
        </a:p>
      </dgm:t>
    </dgm:pt>
    <dgm:pt modelId="{DC03AB11-CEAB-4652-B638-2668B2402345}" type="sibTrans" cxnId="{A170FB91-D503-4EBD-B837-A634F86F1D03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AE2D80FC-4D8D-4176-A0A5-CAC907F50779}" type="pres">
      <dgm:prSet presAssocID="{517C8E11-CBEC-4D0D-A1A5-7B2B2B436040}" presName="cycle" presStyleCnt="0">
        <dgm:presLayoutVars>
          <dgm:dir/>
          <dgm:resizeHandles val="exact"/>
        </dgm:presLayoutVars>
      </dgm:prSet>
      <dgm:spPr/>
    </dgm:pt>
    <dgm:pt modelId="{1BE2996E-CDCB-4C6E-A015-E38253284BB3}" type="pres">
      <dgm:prSet presAssocID="{60A7FDF4-D3B3-4687-90EB-86D9708FD7D8}" presName="node" presStyleLbl="node1" presStyleIdx="0" presStyleCnt="6" custScaleX="105263" custScaleY="10526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9E772127-7B2B-4C7A-BA4A-151A13B389F8}" type="pres">
      <dgm:prSet presAssocID="{8842BA56-BA9E-4ADA-BB31-11050B32680B}" presName="sibTrans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7327AF1A-7903-4926-B6E2-47414D2AE69C}" type="pres">
      <dgm:prSet presAssocID="{8842BA56-BA9E-4ADA-BB31-11050B32680B}" presName="connectorText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18D14DC6-5186-4E10-A4E7-24A3668BAD71}" type="pres">
      <dgm:prSet presAssocID="{31C514BF-031E-403F-9FE7-58E6A60D852C}" presName="node" presStyleLbl="node1" presStyleIdx="1" presStyleCnt="6" custScaleX="108991" custScaleY="108991" custRadScaleRad="114297" custRadScaleInc="1352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318433E-835C-4243-9CCD-12025E46A9DD}" type="pres">
      <dgm:prSet presAssocID="{5F9EE10B-3E05-4D7B-A3FD-9CEF52A76644}" presName="sibTrans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6C3017A2-997D-4BD7-A4DD-AB774586891B}" type="pres">
      <dgm:prSet presAssocID="{5F9EE10B-3E05-4D7B-A3FD-9CEF52A76644}" presName="connectorText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9F00228C-0D46-47A4-B7F3-0FD7F9F89E33}" type="pres">
      <dgm:prSet presAssocID="{7EFDB3CB-B828-482D-942C-C081B3B61363}" presName="node" presStyleLbl="node1" presStyleIdx="2" presStyleCnt="6" custRadScaleRad="115117" custRadScaleInc="-141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3A459ECA-6B53-4697-A9B7-856713EB7DAE}" type="pres">
      <dgm:prSet presAssocID="{24C82B8D-E384-4933-85C7-50B03ACB04D9}" presName="sibTrans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2BC4BF1E-8300-473C-AD75-861F9A3B161E}" type="pres">
      <dgm:prSet presAssocID="{24C82B8D-E384-4933-85C7-50B03ACB04D9}" presName="connectorText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963B6954-978C-4B1A-92D7-66C4327508F2}" type="pres">
      <dgm:prSet presAssocID="{DD5E5880-AE31-475D-9EE0-F3CA570CDA0C}" presName="node" presStyleLbl="node1" presStyleIdx="3" presStyleCnt="6" custScaleX="103010" custScaleY="103010" custRadScaleRad="9668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D2B36BA6-08C3-4734-B72B-DD7ED7D873A8}" type="pres">
      <dgm:prSet presAssocID="{50ED1F96-2B48-435F-9153-43674FCA2F2C}" presName="sibTrans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ACD3A003-A5D4-4ACE-96AD-5E2D680092DE}" type="pres">
      <dgm:prSet presAssocID="{50ED1F96-2B48-435F-9153-43674FCA2F2C}" presName="connectorText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0822BD70-137C-4E50-AF3B-698A778853CA}" type="pres">
      <dgm:prSet presAssocID="{413F41C5-4DF2-46DD-86E8-73438BFBB327}" presName="node" presStyleLbl="node1" presStyleIdx="4" presStyleCnt="6" custScaleX="103229" custScaleY="103229" custRadScaleRad="113738" custRadScaleInc="1306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19B03A4-E8F7-4714-AE70-FB87219524DE}" type="pres">
      <dgm:prSet presAssocID="{1CAF5042-F200-4155-BBB4-AC8ABBF4F7F7}" presName="sibTrans" presStyleLbl="sibTrans2D1" presStyleIdx="4" presStyleCnt="6" custAng="21570053"/>
      <dgm:spPr/>
      <dgm:t>
        <a:bodyPr/>
        <a:lstStyle/>
        <a:p>
          <a:endParaRPr kumimoji="1" lang="ja-JP" altLang="en-US"/>
        </a:p>
      </dgm:t>
    </dgm:pt>
    <dgm:pt modelId="{213446CB-9BE5-4932-97CC-354A6686A8C7}" type="pres">
      <dgm:prSet presAssocID="{1CAF5042-F200-4155-BBB4-AC8ABBF4F7F7}" presName="connectorText" presStyleLbl="sibTrans2D1" presStyleIdx="4" presStyleCnt="6"/>
      <dgm:spPr/>
      <dgm:t>
        <a:bodyPr/>
        <a:lstStyle/>
        <a:p>
          <a:endParaRPr kumimoji="1" lang="ja-JP" altLang="en-US"/>
        </a:p>
      </dgm:t>
    </dgm:pt>
    <dgm:pt modelId="{D5534CB1-8721-4B4B-AECA-5021661D3A70}" type="pres">
      <dgm:prSet presAssocID="{E00252B3-9F21-4425-98F9-29572FAAEC51}" presName="node" presStyleLbl="node1" presStyleIdx="5" presStyleCnt="6" custRadScaleRad="112506" custRadScaleInc="-140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C0887FB7-A65F-48BB-AC54-7C92227EBE21}" type="pres">
      <dgm:prSet presAssocID="{DC03AB11-CEAB-4652-B638-2668B2402345}" presName="sibTrans" presStyleLbl="sibTrans2D1" presStyleIdx="5" presStyleCnt="6"/>
      <dgm:spPr/>
      <dgm:t>
        <a:bodyPr/>
        <a:lstStyle/>
        <a:p>
          <a:endParaRPr kumimoji="1" lang="ja-JP" altLang="en-US"/>
        </a:p>
      </dgm:t>
    </dgm:pt>
    <dgm:pt modelId="{AE702DD7-C0EF-4265-99C3-B866CEEF5D50}" type="pres">
      <dgm:prSet presAssocID="{DC03AB11-CEAB-4652-B638-2668B2402345}" presName="connectorText" presStyleLbl="sibTrans2D1" presStyleIdx="5" presStyleCnt="6"/>
      <dgm:spPr/>
      <dgm:t>
        <a:bodyPr/>
        <a:lstStyle/>
        <a:p>
          <a:endParaRPr kumimoji="1" lang="ja-JP" altLang="en-US"/>
        </a:p>
      </dgm:t>
    </dgm:pt>
  </dgm:ptLst>
  <dgm:cxnLst>
    <dgm:cxn modelId="{9AAF3E2B-1891-4123-AFA6-7A88846049E8}" type="presOf" srcId="{24C82B8D-E384-4933-85C7-50B03ACB04D9}" destId="{3A459ECA-6B53-4697-A9B7-856713EB7DAE}" srcOrd="0" destOrd="0" presId="urn:microsoft.com/office/officeart/2005/8/layout/cycle2"/>
    <dgm:cxn modelId="{2102ABC4-3D7E-43ED-9A26-735D80945D27}" type="presOf" srcId="{60A7FDF4-D3B3-4687-90EB-86D9708FD7D8}" destId="{1BE2996E-CDCB-4C6E-A015-E38253284BB3}" srcOrd="0" destOrd="0" presId="urn:microsoft.com/office/officeart/2005/8/layout/cycle2"/>
    <dgm:cxn modelId="{D1B89C4D-0856-4B40-93F9-90E7395A7823}" srcId="{517C8E11-CBEC-4D0D-A1A5-7B2B2B436040}" destId="{413F41C5-4DF2-46DD-86E8-73438BFBB327}" srcOrd="4" destOrd="0" parTransId="{A2C78506-623D-4335-A5B2-643E7804DDC0}" sibTransId="{1CAF5042-F200-4155-BBB4-AC8ABBF4F7F7}"/>
    <dgm:cxn modelId="{28B551B6-263A-4BC1-854C-58DC5B6D0F64}" srcId="{517C8E11-CBEC-4D0D-A1A5-7B2B2B436040}" destId="{60A7FDF4-D3B3-4687-90EB-86D9708FD7D8}" srcOrd="0" destOrd="0" parTransId="{5454B3D9-13A9-4410-AD5D-B169607F02FA}" sibTransId="{8842BA56-BA9E-4ADA-BB31-11050B32680B}"/>
    <dgm:cxn modelId="{6A65950A-1567-48C8-8BBA-280A20A68E50}" type="presOf" srcId="{8842BA56-BA9E-4ADA-BB31-11050B32680B}" destId="{7327AF1A-7903-4926-B6E2-47414D2AE69C}" srcOrd="1" destOrd="0" presId="urn:microsoft.com/office/officeart/2005/8/layout/cycle2"/>
    <dgm:cxn modelId="{EAE4AF09-0732-4409-A048-1F6794CAE4B9}" type="presOf" srcId="{5F9EE10B-3E05-4D7B-A3FD-9CEF52A76644}" destId="{7318433E-835C-4243-9CCD-12025E46A9DD}" srcOrd="0" destOrd="0" presId="urn:microsoft.com/office/officeart/2005/8/layout/cycle2"/>
    <dgm:cxn modelId="{DFED6D6D-F46D-42BF-AC0B-60DF5C2B26F4}" type="presOf" srcId="{24C82B8D-E384-4933-85C7-50B03ACB04D9}" destId="{2BC4BF1E-8300-473C-AD75-861F9A3B161E}" srcOrd="1" destOrd="0" presId="urn:microsoft.com/office/officeart/2005/8/layout/cycle2"/>
    <dgm:cxn modelId="{8F81C294-C410-4D82-90CB-464DEDB2D8A6}" srcId="{517C8E11-CBEC-4D0D-A1A5-7B2B2B436040}" destId="{DD5E5880-AE31-475D-9EE0-F3CA570CDA0C}" srcOrd="3" destOrd="0" parTransId="{E18DD3CA-E5D2-4156-8FEA-2006A184EF14}" sibTransId="{50ED1F96-2B48-435F-9153-43674FCA2F2C}"/>
    <dgm:cxn modelId="{701276F5-4135-459B-8D59-11CB637F1DE8}" type="presOf" srcId="{7EFDB3CB-B828-482D-942C-C081B3B61363}" destId="{9F00228C-0D46-47A4-B7F3-0FD7F9F89E33}" srcOrd="0" destOrd="0" presId="urn:microsoft.com/office/officeart/2005/8/layout/cycle2"/>
    <dgm:cxn modelId="{77D2C28E-D58D-47C9-AE74-AA688AD6E630}" type="presOf" srcId="{50ED1F96-2B48-435F-9153-43674FCA2F2C}" destId="{ACD3A003-A5D4-4ACE-96AD-5E2D680092DE}" srcOrd="1" destOrd="0" presId="urn:microsoft.com/office/officeart/2005/8/layout/cycle2"/>
    <dgm:cxn modelId="{FF8B4A75-83D0-43EB-922C-832698A077BC}" type="presOf" srcId="{E00252B3-9F21-4425-98F9-29572FAAEC51}" destId="{D5534CB1-8721-4B4B-AECA-5021661D3A70}" srcOrd="0" destOrd="0" presId="urn:microsoft.com/office/officeart/2005/8/layout/cycle2"/>
    <dgm:cxn modelId="{A2BE50DA-960F-4C4D-A18A-42B3BA2383D0}" type="presOf" srcId="{DC03AB11-CEAB-4652-B638-2668B2402345}" destId="{C0887FB7-A65F-48BB-AC54-7C92227EBE21}" srcOrd="0" destOrd="0" presId="urn:microsoft.com/office/officeart/2005/8/layout/cycle2"/>
    <dgm:cxn modelId="{7B3761E9-8E0C-46F0-8C3E-0EA0C24DD380}" type="presOf" srcId="{517C8E11-CBEC-4D0D-A1A5-7B2B2B436040}" destId="{AE2D80FC-4D8D-4176-A0A5-CAC907F50779}" srcOrd="0" destOrd="0" presId="urn:microsoft.com/office/officeart/2005/8/layout/cycle2"/>
    <dgm:cxn modelId="{5251E1FA-1D0E-4DF2-9DBF-6E0D2B38EA08}" type="presOf" srcId="{1CAF5042-F200-4155-BBB4-AC8ABBF4F7F7}" destId="{719B03A4-E8F7-4714-AE70-FB87219524DE}" srcOrd="0" destOrd="0" presId="urn:microsoft.com/office/officeart/2005/8/layout/cycle2"/>
    <dgm:cxn modelId="{76127AF0-2F77-4C1F-A2CC-A5759D886533}" type="presOf" srcId="{5F9EE10B-3E05-4D7B-A3FD-9CEF52A76644}" destId="{6C3017A2-997D-4BD7-A4DD-AB774586891B}" srcOrd="1" destOrd="0" presId="urn:microsoft.com/office/officeart/2005/8/layout/cycle2"/>
    <dgm:cxn modelId="{F429D510-F281-4E7B-B238-155FB0470C00}" type="presOf" srcId="{DC03AB11-CEAB-4652-B638-2668B2402345}" destId="{AE702DD7-C0EF-4265-99C3-B866CEEF5D50}" srcOrd="1" destOrd="0" presId="urn:microsoft.com/office/officeart/2005/8/layout/cycle2"/>
    <dgm:cxn modelId="{E291B689-B7CE-43FC-A50A-B6E27E3A8343}" type="presOf" srcId="{8842BA56-BA9E-4ADA-BB31-11050B32680B}" destId="{9E772127-7B2B-4C7A-BA4A-151A13B389F8}" srcOrd="0" destOrd="0" presId="urn:microsoft.com/office/officeart/2005/8/layout/cycle2"/>
    <dgm:cxn modelId="{0B68D99A-206F-4048-AA26-40476EB262E7}" srcId="{517C8E11-CBEC-4D0D-A1A5-7B2B2B436040}" destId="{31C514BF-031E-403F-9FE7-58E6A60D852C}" srcOrd="1" destOrd="0" parTransId="{6342EDD3-F779-4DFE-BE2E-82BC67A60218}" sibTransId="{5F9EE10B-3E05-4D7B-A3FD-9CEF52A76644}"/>
    <dgm:cxn modelId="{65160161-BBD8-4C87-ABDB-95CD8922FE4F}" type="presOf" srcId="{31C514BF-031E-403F-9FE7-58E6A60D852C}" destId="{18D14DC6-5186-4E10-A4E7-24A3668BAD71}" srcOrd="0" destOrd="0" presId="urn:microsoft.com/office/officeart/2005/8/layout/cycle2"/>
    <dgm:cxn modelId="{DCFD0688-FB14-4B9C-BDC0-E72CB8215E2A}" type="presOf" srcId="{1CAF5042-F200-4155-BBB4-AC8ABBF4F7F7}" destId="{213446CB-9BE5-4932-97CC-354A6686A8C7}" srcOrd="1" destOrd="0" presId="urn:microsoft.com/office/officeart/2005/8/layout/cycle2"/>
    <dgm:cxn modelId="{A170FB91-D503-4EBD-B837-A634F86F1D03}" srcId="{517C8E11-CBEC-4D0D-A1A5-7B2B2B436040}" destId="{E00252B3-9F21-4425-98F9-29572FAAEC51}" srcOrd="5" destOrd="0" parTransId="{6DCC31C3-688E-40E7-9FED-F3F25B9EC948}" sibTransId="{DC03AB11-CEAB-4652-B638-2668B2402345}"/>
    <dgm:cxn modelId="{567BBC8B-1433-476C-BDC0-DE123CE9892A}" type="presOf" srcId="{413F41C5-4DF2-46DD-86E8-73438BFBB327}" destId="{0822BD70-137C-4E50-AF3B-698A778853CA}" srcOrd="0" destOrd="0" presId="urn:microsoft.com/office/officeart/2005/8/layout/cycle2"/>
    <dgm:cxn modelId="{77F991EA-169E-4AE0-AC56-709018EF7462}" srcId="{517C8E11-CBEC-4D0D-A1A5-7B2B2B436040}" destId="{7EFDB3CB-B828-482D-942C-C081B3B61363}" srcOrd="2" destOrd="0" parTransId="{49886155-311D-4028-905E-A9222C26B524}" sibTransId="{24C82B8D-E384-4933-85C7-50B03ACB04D9}"/>
    <dgm:cxn modelId="{F90A4D6A-F8F2-4A62-A688-4C25E6765FF9}" type="presOf" srcId="{DD5E5880-AE31-475D-9EE0-F3CA570CDA0C}" destId="{963B6954-978C-4B1A-92D7-66C4327508F2}" srcOrd="0" destOrd="0" presId="urn:microsoft.com/office/officeart/2005/8/layout/cycle2"/>
    <dgm:cxn modelId="{DD20375D-D03C-4BF8-9307-8F1476B1F27D}" type="presOf" srcId="{50ED1F96-2B48-435F-9153-43674FCA2F2C}" destId="{D2B36BA6-08C3-4734-B72B-DD7ED7D873A8}" srcOrd="0" destOrd="0" presId="urn:microsoft.com/office/officeart/2005/8/layout/cycle2"/>
    <dgm:cxn modelId="{CB61D281-65BA-4B53-A7B0-771C46A35FAD}" type="presParOf" srcId="{AE2D80FC-4D8D-4176-A0A5-CAC907F50779}" destId="{1BE2996E-CDCB-4C6E-A015-E38253284BB3}" srcOrd="0" destOrd="0" presId="urn:microsoft.com/office/officeart/2005/8/layout/cycle2"/>
    <dgm:cxn modelId="{1AEBAD40-E395-4B44-BDEE-F510A8C079B0}" type="presParOf" srcId="{AE2D80FC-4D8D-4176-A0A5-CAC907F50779}" destId="{9E772127-7B2B-4C7A-BA4A-151A13B389F8}" srcOrd="1" destOrd="0" presId="urn:microsoft.com/office/officeart/2005/8/layout/cycle2"/>
    <dgm:cxn modelId="{5185FA48-F716-4211-B82F-5C69CE9A355C}" type="presParOf" srcId="{9E772127-7B2B-4C7A-BA4A-151A13B389F8}" destId="{7327AF1A-7903-4926-B6E2-47414D2AE69C}" srcOrd="0" destOrd="0" presId="urn:microsoft.com/office/officeart/2005/8/layout/cycle2"/>
    <dgm:cxn modelId="{0955CE97-A683-4706-BE08-4C53A9C47D69}" type="presParOf" srcId="{AE2D80FC-4D8D-4176-A0A5-CAC907F50779}" destId="{18D14DC6-5186-4E10-A4E7-24A3668BAD71}" srcOrd="2" destOrd="0" presId="urn:microsoft.com/office/officeart/2005/8/layout/cycle2"/>
    <dgm:cxn modelId="{155A1578-3632-46CC-BDA8-E22D41BF6485}" type="presParOf" srcId="{AE2D80FC-4D8D-4176-A0A5-CAC907F50779}" destId="{7318433E-835C-4243-9CCD-12025E46A9DD}" srcOrd="3" destOrd="0" presId="urn:microsoft.com/office/officeart/2005/8/layout/cycle2"/>
    <dgm:cxn modelId="{4A61E7E4-715E-407A-9CC7-BF015146C703}" type="presParOf" srcId="{7318433E-835C-4243-9CCD-12025E46A9DD}" destId="{6C3017A2-997D-4BD7-A4DD-AB774586891B}" srcOrd="0" destOrd="0" presId="urn:microsoft.com/office/officeart/2005/8/layout/cycle2"/>
    <dgm:cxn modelId="{EE423F64-638C-4BDC-A5CD-18C24DBD9289}" type="presParOf" srcId="{AE2D80FC-4D8D-4176-A0A5-CAC907F50779}" destId="{9F00228C-0D46-47A4-B7F3-0FD7F9F89E33}" srcOrd="4" destOrd="0" presId="urn:microsoft.com/office/officeart/2005/8/layout/cycle2"/>
    <dgm:cxn modelId="{D1CFF43B-C70D-4CC6-9E88-14B0E8A11402}" type="presParOf" srcId="{AE2D80FC-4D8D-4176-A0A5-CAC907F50779}" destId="{3A459ECA-6B53-4697-A9B7-856713EB7DAE}" srcOrd="5" destOrd="0" presId="urn:microsoft.com/office/officeart/2005/8/layout/cycle2"/>
    <dgm:cxn modelId="{72D5238F-C44F-404A-88BA-A41821768581}" type="presParOf" srcId="{3A459ECA-6B53-4697-A9B7-856713EB7DAE}" destId="{2BC4BF1E-8300-473C-AD75-861F9A3B161E}" srcOrd="0" destOrd="0" presId="urn:microsoft.com/office/officeart/2005/8/layout/cycle2"/>
    <dgm:cxn modelId="{CED31B1F-F9B1-4749-B872-18C95BD7C951}" type="presParOf" srcId="{AE2D80FC-4D8D-4176-A0A5-CAC907F50779}" destId="{963B6954-978C-4B1A-92D7-66C4327508F2}" srcOrd="6" destOrd="0" presId="urn:microsoft.com/office/officeart/2005/8/layout/cycle2"/>
    <dgm:cxn modelId="{4ABF30FF-E57D-4B5C-84D4-4107C5DE43BA}" type="presParOf" srcId="{AE2D80FC-4D8D-4176-A0A5-CAC907F50779}" destId="{D2B36BA6-08C3-4734-B72B-DD7ED7D873A8}" srcOrd="7" destOrd="0" presId="urn:microsoft.com/office/officeart/2005/8/layout/cycle2"/>
    <dgm:cxn modelId="{CB306635-6F56-4B2B-915E-894222C31E85}" type="presParOf" srcId="{D2B36BA6-08C3-4734-B72B-DD7ED7D873A8}" destId="{ACD3A003-A5D4-4ACE-96AD-5E2D680092DE}" srcOrd="0" destOrd="0" presId="urn:microsoft.com/office/officeart/2005/8/layout/cycle2"/>
    <dgm:cxn modelId="{E1252FC7-D7F1-423E-9E42-ABACD380DE0B}" type="presParOf" srcId="{AE2D80FC-4D8D-4176-A0A5-CAC907F50779}" destId="{0822BD70-137C-4E50-AF3B-698A778853CA}" srcOrd="8" destOrd="0" presId="urn:microsoft.com/office/officeart/2005/8/layout/cycle2"/>
    <dgm:cxn modelId="{5896A432-D840-48CB-B13A-17F7BD156925}" type="presParOf" srcId="{AE2D80FC-4D8D-4176-A0A5-CAC907F50779}" destId="{719B03A4-E8F7-4714-AE70-FB87219524DE}" srcOrd="9" destOrd="0" presId="urn:microsoft.com/office/officeart/2005/8/layout/cycle2"/>
    <dgm:cxn modelId="{C6A63F84-D4C4-4C10-AA0F-ADECA94BA0AC}" type="presParOf" srcId="{719B03A4-E8F7-4714-AE70-FB87219524DE}" destId="{213446CB-9BE5-4932-97CC-354A6686A8C7}" srcOrd="0" destOrd="0" presId="urn:microsoft.com/office/officeart/2005/8/layout/cycle2"/>
    <dgm:cxn modelId="{483905BD-2E98-4339-AF0B-783FA67C9B73}" type="presParOf" srcId="{AE2D80FC-4D8D-4176-A0A5-CAC907F50779}" destId="{D5534CB1-8721-4B4B-AECA-5021661D3A70}" srcOrd="10" destOrd="0" presId="urn:microsoft.com/office/officeart/2005/8/layout/cycle2"/>
    <dgm:cxn modelId="{22814B1B-85CE-4B3D-8404-BC01226F539E}" type="presParOf" srcId="{AE2D80FC-4D8D-4176-A0A5-CAC907F50779}" destId="{C0887FB7-A65F-48BB-AC54-7C92227EBE21}" srcOrd="11" destOrd="0" presId="urn:microsoft.com/office/officeart/2005/8/layout/cycle2"/>
    <dgm:cxn modelId="{1DBC7D01-2AD3-4E3A-8A1A-98E919F05325}" type="presParOf" srcId="{C0887FB7-A65F-48BB-AC54-7C92227EBE21}" destId="{AE702DD7-C0EF-4265-99C3-B866CEEF5D50}" srcOrd="0" destOrd="0" presId="urn:microsoft.com/office/officeart/2005/8/layout/cycle2"/>
  </dgm:cxnLst>
  <dgm:bg>
    <a:noFill/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7C8E11-CBEC-4D0D-A1A5-7B2B2B436040}" type="doc">
      <dgm:prSet loTypeId="urn:microsoft.com/office/officeart/2005/8/layout/cycle2" loCatId="cycle" qsTypeId="urn:microsoft.com/office/officeart/2005/8/quickstyle/3d1" qsCatId="3D" csTypeId="urn:microsoft.com/office/officeart/2005/8/colors/accent0_1" csCatId="mainScheme" phldr="1"/>
      <dgm:spPr/>
    </dgm:pt>
    <dgm:pt modelId="{60A7FDF4-D3B3-4687-90EB-86D9708FD7D8}">
      <dgm:prSet phldrT="[Text]" custT="1"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r>
            <a:rPr lang="en-US" altLang="ja-JP" sz="1800" b="1" dirty="0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Query (Yahoo!)</a:t>
          </a:r>
          <a:endParaRPr lang="ja-JP" altLang="en-US" sz="1800" b="1">
            <a:solidFill>
              <a:schemeClr val="dk1">
                <a:hueOff val="0"/>
                <a:satOff val="0"/>
                <a:lumOff val="0"/>
                <a:alpha val="20000"/>
              </a:schemeClr>
            </a:solidFill>
            <a:latin typeface="Optima" pitchFamily="34" charset="0"/>
          </a:endParaRPr>
        </a:p>
      </dgm:t>
    </dgm:pt>
    <dgm:pt modelId="{5454B3D9-13A9-4410-AD5D-B169607F02FA}" type="parTrans" cxnId="{28B551B6-263A-4BC1-854C-58DC5B6D0F64}">
      <dgm:prSet/>
      <dgm:spPr/>
      <dgm:t>
        <a:bodyPr/>
        <a:lstStyle/>
        <a:p>
          <a:endParaRPr lang="ja-JP" altLang="en-US"/>
        </a:p>
      </dgm:t>
    </dgm:pt>
    <dgm:pt modelId="{8842BA56-BA9E-4ADA-BB31-11050B32680B}" type="sibTrans" cxnId="{28B551B6-263A-4BC1-854C-58DC5B6D0F64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DD5E5880-AE31-475D-9EE0-F3CA570CDA0C}">
      <dgm:prSet phldrT="[Text]" custT="1"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r>
            <a:rPr lang="en-US" altLang="ja-JP" sz="1800" b="1" dirty="0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Extract </a:t>
          </a:r>
          <a:r>
            <a:rPr lang="en-US" altLang="ja-JP" sz="1800" b="1" dirty="0" err="1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Tuples</a:t>
          </a:r>
          <a:endParaRPr lang="ja-JP" altLang="en-US" sz="1800" b="1">
            <a:solidFill>
              <a:schemeClr val="dk1">
                <a:hueOff val="0"/>
                <a:satOff val="0"/>
                <a:lumOff val="0"/>
                <a:alpha val="20000"/>
              </a:schemeClr>
            </a:solidFill>
            <a:latin typeface="Optima" pitchFamily="34" charset="0"/>
          </a:endParaRPr>
        </a:p>
      </dgm:t>
    </dgm:pt>
    <dgm:pt modelId="{50ED1F96-2B48-435F-9153-43674FCA2F2C}" type="sibTrans" cxnId="{8F81C294-C410-4D82-90CB-464DEDB2D8A6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E18DD3CA-E5D2-4156-8FEA-2006A184EF14}" type="parTrans" cxnId="{8F81C294-C410-4D82-90CB-464DEDB2D8A6}">
      <dgm:prSet/>
      <dgm:spPr/>
      <dgm:t>
        <a:bodyPr/>
        <a:lstStyle/>
        <a:p>
          <a:endParaRPr lang="ja-JP" altLang="en-US"/>
        </a:p>
      </dgm:t>
    </dgm:pt>
    <dgm:pt modelId="{7EFDB3CB-B828-482D-942C-C081B3B61363}">
      <dgm:prSet phldrT="[Text]" custT="1"/>
      <dgm:spPr/>
      <dgm:t>
        <a:bodyPr/>
        <a:lstStyle/>
        <a:p>
          <a:r>
            <a:rPr lang="en-US" altLang="ja-JP" sz="1800" b="1" dirty="0" smtClean="0">
              <a:latin typeface="Optima" pitchFamily="34" charset="0"/>
            </a:rPr>
            <a:t>Filter Sentences</a:t>
          </a:r>
          <a:endParaRPr lang="ja-JP" altLang="en-US" sz="1800" b="1">
            <a:latin typeface="Optima" pitchFamily="34" charset="0"/>
          </a:endParaRPr>
        </a:p>
      </dgm:t>
    </dgm:pt>
    <dgm:pt modelId="{24C82B8D-E384-4933-85C7-50B03ACB04D9}" type="sibTrans" cxnId="{77F991EA-169E-4AE0-AC56-709018EF7462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49886155-311D-4028-905E-A9222C26B524}" type="parTrans" cxnId="{77F991EA-169E-4AE0-AC56-709018EF7462}">
      <dgm:prSet/>
      <dgm:spPr/>
      <dgm:t>
        <a:bodyPr/>
        <a:lstStyle/>
        <a:p>
          <a:endParaRPr lang="ja-JP" altLang="en-US"/>
        </a:p>
      </dgm:t>
    </dgm:pt>
    <dgm:pt modelId="{31C514BF-031E-403F-9FE7-58E6A60D852C}">
      <dgm:prSet phldrT="[Text]" custT="1"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r>
            <a:rPr lang="en-US" altLang="ja-JP" sz="1800" b="1" dirty="0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Extract Sentences</a:t>
          </a:r>
          <a:endParaRPr lang="ja-JP" altLang="en-US" sz="1800" b="1">
            <a:solidFill>
              <a:schemeClr val="dk1">
                <a:hueOff val="0"/>
                <a:satOff val="0"/>
                <a:lumOff val="0"/>
                <a:alpha val="20000"/>
              </a:schemeClr>
            </a:solidFill>
            <a:latin typeface="Optima" pitchFamily="34" charset="0"/>
          </a:endParaRPr>
        </a:p>
      </dgm:t>
    </dgm:pt>
    <dgm:pt modelId="{5F9EE10B-3E05-4D7B-A3FD-9CEF52A76644}" type="sibTrans" cxnId="{0B68D99A-206F-4048-AA26-40476EB262E7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6342EDD3-F779-4DFE-BE2E-82BC67A60218}" type="parTrans" cxnId="{0B68D99A-206F-4048-AA26-40476EB262E7}">
      <dgm:prSet/>
      <dgm:spPr/>
      <dgm:t>
        <a:bodyPr/>
        <a:lstStyle/>
        <a:p>
          <a:endParaRPr lang="ja-JP" altLang="en-US"/>
        </a:p>
      </dgm:t>
    </dgm:pt>
    <dgm:pt modelId="{413F41C5-4DF2-46DD-86E8-73438BFBB327}">
      <dgm:prSet phldrT="[Text]" custT="1"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r>
            <a:rPr lang="en-US" altLang="ja-JP" sz="1800" b="1" dirty="0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Score Terms in </a:t>
          </a:r>
          <a:r>
            <a:rPr lang="en-US" altLang="ja-JP" sz="1800" b="1" dirty="0" err="1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Tuples</a:t>
          </a:r>
          <a:endParaRPr lang="ja-JP" altLang="en-US" sz="1800" b="1">
            <a:solidFill>
              <a:schemeClr val="dk1">
                <a:hueOff val="0"/>
                <a:satOff val="0"/>
                <a:lumOff val="0"/>
                <a:alpha val="20000"/>
              </a:schemeClr>
            </a:solidFill>
            <a:latin typeface="Optima" pitchFamily="34" charset="0"/>
          </a:endParaRPr>
        </a:p>
      </dgm:t>
    </dgm:pt>
    <dgm:pt modelId="{A2C78506-623D-4335-A5B2-643E7804DDC0}" type="parTrans" cxnId="{D1B89C4D-0856-4B40-93F9-90E7395A7823}">
      <dgm:prSet/>
      <dgm:spPr/>
      <dgm:t>
        <a:bodyPr/>
        <a:lstStyle/>
        <a:p>
          <a:endParaRPr lang="ja-JP" altLang="en-US"/>
        </a:p>
      </dgm:t>
    </dgm:pt>
    <dgm:pt modelId="{1CAF5042-F200-4155-BBB4-AC8ABBF4F7F7}" type="sibTrans" cxnId="{D1B89C4D-0856-4B40-93F9-90E7395A7823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E00252B3-9F21-4425-98F9-29572FAAEC51}">
      <dgm:prSet custT="1"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r>
            <a:rPr lang="en-US" altLang="ja-JP" sz="1800" b="1" dirty="0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Generate New Queries</a:t>
          </a:r>
          <a:endParaRPr lang="ja-JP" altLang="en-US" sz="1800" b="1">
            <a:solidFill>
              <a:schemeClr val="dk1">
                <a:hueOff val="0"/>
                <a:satOff val="0"/>
                <a:lumOff val="0"/>
                <a:alpha val="20000"/>
              </a:schemeClr>
            </a:solidFill>
            <a:latin typeface="Optima" pitchFamily="34" charset="0"/>
          </a:endParaRPr>
        </a:p>
      </dgm:t>
    </dgm:pt>
    <dgm:pt modelId="{6DCC31C3-688E-40E7-9FED-F3F25B9EC948}" type="parTrans" cxnId="{A170FB91-D503-4EBD-B837-A634F86F1D03}">
      <dgm:prSet/>
      <dgm:spPr/>
      <dgm:t>
        <a:bodyPr/>
        <a:lstStyle/>
        <a:p>
          <a:endParaRPr lang="ja-JP" altLang="en-US"/>
        </a:p>
      </dgm:t>
    </dgm:pt>
    <dgm:pt modelId="{DC03AB11-CEAB-4652-B638-2668B2402345}" type="sibTrans" cxnId="{A170FB91-D503-4EBD-B837-A634F86F1D03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AE2D80FC-4D8D-4176-A0A5-CAC907F50779}" type="pres">
      <dgm:prSet presAssocID="{517C8E11-CBEC-4D0D-A1A5-7B2B2B436040}" presName="cycle" presStyleCnt="0">
        <dgm:presLayoutVars>
          <dgm:dir/>
          <dgm:resizeHandles val="exact"/>
        </dgm:presLayoutVars>
      </dgm:prSet>
      <dgm:spPr/>
    </dgm:pt>
    <dgm:pt modelId="{1BE2996E-CDCB-4C6E-A015-E38253284BB3}" type="pres">
      <dgm:prSet presAssocID="{60A7FDF4-D3B3-4687-90EB-86D9708FD7D8}" presName="node" presStyleLbl="node1" presStyleIdx="0" presStyleCnt="6" custScaleX="105263" custScaleY="10526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9E772127-7B2B-4C7A-BA4A-151A13B389F8}" type="pres">
      <dgm:prSet presAssocID="{8842BA56-BA9E-4ADA-BB31-11050B32680B}" presName="sibTrans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7327AF1A-7903-4926-B6E2-47414D2AE69C}" type="pres">
      <dgm:prSet presAssocID="{8842BA56-BA9E-4ADA-BB31-11050B32680B}" presName="connectorText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18D14DC6-5186-4E10-A4E7-24A3668BAD71}" type="pres">
      <dgm:prSet presAssocID="{31C514BF-031E-403F-9FE7-58E6A60D852C}" presName="node" presStyleLbl="node1" presStyleIdx="1" presStyleCnt="6" custScaleX="108991" custScaleY="108991" custRadScaleRad="114297" custRadScaleInc="1352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318433E-835C-4243-9CCD-12025E46A9DD}" type="pres">
      <dgm:prSet presAssocID="{5F9EE10B-3E05-4D7B-A3FD-9CEF52A76644}" presName="sibTrans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6C3017A2-997D-4BD7-A4DD-AB774586891B}" type="pres">
      <dgm:prSet presAssocID="{5F9EE10B-3E05-4D7B-A3FD-9CEF52A76644}" presName="connectorText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9F00228C-0D46-47A4-B7F3-0FD7F9F89E33}" type="pres">
      <dgm:prSet presAssocID="{7EFDB3CB-B828-482D-942C-C081B3B61363}" presName="node" presStyleLbl="node1" presStyleIdx="2" presStyleCnt="6" custRadScaleRad="115117" custRadScaleInc="-141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3A459ECA-6B53-4697-A9B7-856713EB7DAE}" type="pres">
      <dgm:prSet presAssocID="{24C82B8D-E384-4933-85C7-50B03ACB04D9}" presName="sibTrans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2BC4BF1E-8300-473C-AD75-861F9A3B161E}" type="pres">
      <dgm:prSet presAssocID="{24C82B8D-E384-4933-85C7-50B03ACB04D9}" presName="connectorText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963B6954-978C-4B1A-92D7-66C4327508F2}" type="pres">
      <dgm:prSet presAssocID="{DD5E5880-AE31-475D-9EE0-F3CA570CDA0C}" presName="node" presStyleLbl="node1" presStyleIdx="3" presStyleCnt="6" custScaleX="103010" custScaleY="103010" custRadScaleRad="9668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D2B36BA6-08C3-4734-B72B-DD7ED7D873A8}" type="pres">
      <dgm:prSet presAssocID="{50ED1F96-2B48-435F-9153-43674FCA2F2C}" presName="sibTrans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ACD3A003-A5D4-4ACE-96AD-5E2D680092DE}" type="pres">
      <dgm:prSet presAssocID="{50ED1F96-2B48-435F-9153-43674FCA2F2C}" presName="connectorText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0822BD70-137C-4E50-AF3B-698A778853CA}" type="pres">
      <dgm:prSet presAssocID="{413F41C5-4DF2-46DD-86E8-73438BFBB327}" presName="node" presStyleLbl="node1" presStyleIdx="4" presStyleCnt="6" custScaleX="103229" custScaleY="103229" custRadScaleRad="113738" custRadScaleInc="1306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19B03A4-E8F7-4714-AE70-FB87219524DE}" type="pres">
      <dgm:prSet presAssocID="{1CAF5042-F200-4155-BBB4-AC8ABBF4F7F7}" presName="sibTrans" presStyleLbl="sibTrans2D1" presStyleIdx="4" presStyleCnt="6" custAng="21570053"/>
      <dgm:spPr/>
      <dgm:t>
        <a:bodyPr/>
        <a:lstStyle/>
        <a:p>
          <a:endParaRPr kumimoji="1" lang="ja-JP" altLang="en-US"/>
        </a:p>
      </dgm:t>
    </dgm:pt>
    <dgm:pt modelId="{213446CB-9BE5-4932-97CC-354A6686A8C7}" type="pres">
      <dgm:prSet presAssocID="{1CAF5042-F200-4155-BBB4-AC8ABBF4F7F7}" presName="connectorText" presStyleLbl="sibTrans2D1" presStyleIdx="4" presStyleCnt="6"/>
      <dgm:spPr/>
      <dgm:t>
        <a:bodyPr/>
        <a:lstStyle/>
        <a:p>
          <a:endParaRPr kumimoji="1" lang="ja-JP" altLang="en-US"/>
        </a:p>
      </dgm:t>
    </dgm:pt>
    <dgm:pt modelId="{D5534CB1-8721-4B4B-AECA-5021661D3A70}" type="pres">
      <dgm:prSet presAssocID="{E00252B3-9F21-4425-98F9-29572FAAEC51}" presName="node" presStyleLbl="node1" presStyleIdx="5" presStyleCnt="6" custRadScaleRad="112506" custRadScaleInc="-140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C0887FB7-A65F-48BB-AC54-7C92227EBE21}" type="pres">
      <dgm:prSet presAssocID="{DC03AB11-CEAB-4652-B638-2668B2402345}" presName="sibTrans" presStyleLbl="sibTrans2D1" presStyleIdx="5" presStyleCnt="6"/>
      <dgm:spPr/>
      <dgm:t>
        <a:bodyPr/>
        <a:lstStyle/>
        <a:p>
          <a:endParaRPr kumimoji="1" lang="ja-JP" altLang="en-US"/>
        </a:p>
      </dgm:t>
    </dgm:pt>
    <dgm:pt modelId="{AE702DD7-C0EF-4265-99C3-B866CEEF5D50}" type="pres">
      <dgm:prSet presAssocID="{DC03AB11-CEAB-4652-B638-2668B2402345}" presName="connectorText" presStyleLbl="sibTrans2D1" presStyleIdx="5" presStyleCnt="6"/>
      <dgm:spPr/>
      <dgm:t>
        <a:bodyPr/>
        <a:lstStyle/>
        <a:p>
          <a:endParaRPr kumimoji="1" lang="ja-JP" altLang="en-US"/>
        </a:p>
      </dgm:t>
    </dgm:pt>
  </dgm:ptLst>
  <dgm:cxnLst>
    <dgm:cxn modelId="{433A3E05-6E82-4710-9614-C7D5A7E95BD6}" type="presOf" srcId="{5F9EE10B-3E05-4D7B-A3FD-9CEF52A76644}" destId="{7318433E-835C-4243-9CCD-12025E46A9DD}" srcOrd="0" destOrd="0" presId="urn:microsoft.com/office/officeart/2005/8/layout/cycle2"/>
    <dgm:cxn modelId="{432C1EE7-F61C-4EDE-A767-2D7C42D18A4A}" type="presOf" srcId="{1CAF5042-F200-4155-BBB4-AC8ABBF4F7F7}" destId="{719B03A4-E8F7-4714-AE70-FB87219524DE}" srcOrd="0" destOrd="0" presId="urn:microsoft.com/office/officeart/2005/8/layout/cycle2"/>
    <dgm:cxn modelId="{6BC7D54F-076C-4CBE-B846-3552F86CE3FF}" type="presOf" srcId="{24C82B8D-E384-4933-85C7-50B03ACB04D9}" destId="{2BC4BF1E-8300-473C-AD75-861F9A3B161E}" srcOrd="1" destOrd="0" presId="urn:microsoft.com/office/officeart/2005/8/layout/cycle2"/>
    <dgm:cxn modelId="{C4214144-FAB1-4248-AFF5-F18149739806}" type="presOf" srcId="{24C82B8D-E384-4933-85C7-50B03ACB04D9}" destId="{3A459ECA-6B53-4697-A9B7-856713EB7DAE}" srcOrd="0" destOrd="0" presId="urn:microsoft.com/office/officeart/2005/8/layout/cycle2"/>
    <dgm:cxn modelId="{036F28C8-06EB-4342-87EB-93C75061FC91}" type="presOf" srcId="{DD5E5880-AE31-475D-9EE0-F3CA570CDA0C}" destId="{963B6954-978C-4B1A-92D7-66C4327508F2}" srcOrd="0" destOrd="0" presId="urn:microsoft.com/office/officeart/2005/8/layout/cycle2"/>
    <dgm:cxn modelId="{27D3B2FF-FF40-4658-A5E2-EDF363EA149C}" type="presOf" srcId="{50ED1F96-2B48-435F-9153-43674FCA2F2C}" destId="{ACD3A003-A5D4-4ACE-96AD-5E2D680092DE}" srcOrd="1" destOrd="0" presId="urn:microsoft.com/office/officeart/2005/8/layout/cycle2"/>
    <dgm:cxn modelId="{03A909DD-687A-40AE-B69D-2CDFDF9D8369}" type="presOf" srcId="{31C514BF-031E-403F-9FE7-58E6A60D852C}" destId="{18D14DC6-5186-4E10-A4E7-24A3668BAD71}" srcOrd="0" destOrd="0" presId="urn:microsoft.com/office/officeart/2005/8/layout/cycle2"/>
    <dgm:cxn modelId="{A170FB91-D503-4EBD-B837-A634F86F1D03}" srcId="{517C8E11-CBEC-4D0D-A1A5-7B2B2B436040}" destId="{E00252B3-9F21-4425-98F9-29572FAAEC51}" srcOrd="5" destOrd="0" parTransId="{6DCC31C3-688E-40E7-9FED-F3F25B9EC948}" sibTransId="{DC03AB11-CEAB-4652-B638-2668B2402345}"/>
    <dgm:cxn modelId="{28B551B6-263A-4BC1-854C-58DC5B6D0F64}" srcId="{517C8E11-CBEC-4D0D-A1A5-7B2B2B436040}" destId="{60A7FDF4-D3B3-4687-90EB-86D9708FD7D8}" srcOrd="0" destOrd="0" parTransId="{5454B3D9-13A9-4410-AD5D-B169607F02FA}" sibTransId="{8842BA56-BA9E-4ADA-BB31-11050B32680B}"/>
    <dgm:cxn modelId="{F62C3B4D-7A56-4781-AC9F-780D0FD5B6C7}" type="presOf" srcId="{DC03AB11-CEAB-4652-B638-2668B2402345}" destId="{AE702DD7-C0EF-4265-99C3-B866CEEF5D50}" srcOrd="1" destOrd="0" presId="urn:microsoft.com/office/officeart/2005/8/layout/cycle2"/>
    <dgm:cxn modelId="{9CD376CF-7764-479A-AD34-1630C26FAD8D}" type="presOf" srcId="{1CAF5042-F200-4155-BBB4-AC8ABBF4F7F7}" destId="{213446CB-9BE5-4932-97CC-354A6686A8C7}" srcOrd="1" destOrd="0" presId="urn:microsoft.com/office/officeart/2005/8/layout/cycle2"/>
    <dgm:cxn modelId="{D1B89C4D-0856-4B40-93F9-90E7395A7823}" srcId="{517C8E11-CBEC-4D0D-A1A5-7B2B2B436040}" destId="{413F41C5-4DF2-46DD-86E8-73438BFBB327}" srcOrd="4" destOrd="0" parTransId="{A2C78506-623D-4335-A5B2-643E7804DDC0}" sibTransId="{1CAF5042-F200-4155-BBB4-AC8ABBF4F7F7}"/>
    <dgm:cxn modelId="{96F234C5-1B73-4AA5-BB43-839B369305E9}" type="presOf" srcId="{60A7FDF4-D3B3-4687-90EB-86D9708FD7D8}" destId="{1BE2996E-CDCB-4C6E-A015-E38253284BB3}" srcOrd="0" destOrd="0" presId="urn:microsoft.com/office/officeart/2005/8/layout/cycle2"/>
    <dgm:cxn modelId="{8F81C294-C410-4D82-90CB-464DEDB2D8A6}" srcId="{517C8E11-CBEC-4D0D-A1A5-7B2B2B436040}" destId="{DD5E5880-AE31-475D-9EE0-F3CA570CDA0C}" srcOrd="3" destOrd="0" parTransId="{E18DD3CA-E5D2-4156-8FEA-2006A184EF14}" sibTransId="{50ED1F96-2B48-435F-9153-43674FCA2F2C}"/>
    <dgm:cxn modelId="{92B4570E-F962-4E1A-89C2-ACA7438982ED}" type="presOf" srcId="{8842BA56-BA9E-4ADA-BB31-11050B32680B}" destId="{9E772127-7B2B-4C7A-BA4A-151A13B389F8}" srcOrd="0" destOrd="0" presId="urn:microsoft.com/office/officeart/2005/8/layout/cycle2"/>
    <dgm:cxn modelId="{492C4FFF-C9CF-48E3-A647-59B19792EBBE}" type="presOf" srcId="{7EFDB3CB-B828-482D-942C-C081B3B61363}" destId="{9F00228C-0D46-47A4-B7F3-0FD7F9F89E33}" srcOrd="0" destOrd="0" presId="urn:microsoft.com/office/officeart/2005/8/layout/cycle2"/>
    <dgm:cxn modelId="{ED401807-CF7D-4436-A4CA-0D6CB6A17094}" type="presOf" srcId="{517C8E11-CBEC-4D0D-A1A5-7B2B2B436040}" destId="{AE2D80FC-4D8D-4176-A0A5-CAC907F50779}" srcOrd="0" destOrd="0" presId="urn:microsoft.com/office/officeart/2005/8/layout/cycle2"/>
    <dgm:cxn modelId="{18B2D222-DFB2-498E-8E86-30A65F55AAD7}" type="presOf" srcId="{50ED1F96-2B48-435F-9153-43674FCA2F2C}" destId="{D2B36BA6-08C3-4734-B72B-DD7ED7D873A8}" srcOrd="0" destOrd="0" presId="urn:microsoft.com/office/officeart/2005/8/layout/cycle2"/>
    <dgm:cxn modelId="{0B68D99A-206F-4048-AA26-40476EB262E7}" srcId="{517C8E11-CBEC-4D0D-A1A5-7B2B2B436040}" destId="{31C514BF-031E-403F-9FE7-58E6A60D852C}" srcOrd="1" destOrd="0" parTransId="{6342EDD3-F779-4DFE-BE2E-82BC67A60218}" sibTransId="{5F9EE10B-3E05-4D7B-A3FD-9CEF52A76644}"/>
    <dgm:cxn modelId="{AD8DAA60-D80A-4FAB-8B40-ADE492A685F3}" type="presOf" srcId="{E00252B3-9F21-4425-98F9-29572FAAEC51}" destId="{D5534CB1-8721-4B4B-AECA-5021661D3A70}" srcOrd="0" destOrd="0" presId="urn:microsoft.com/office/officeart/2005/8/layout/cycle2"/>
    <dgm:cxn modelId="{3578224E-F3AD-49F7-8077-86749EF7D267}" type="presOf" srcId="{5F9EE10B-3E05-4D7B-A3FD-9CEF52A76644}" destId="{6C3017A2-997D-4BD7-A4DD-AB774586891B}" srcOrd="1" destOrd="0" presId="urn:microsoft.com/office/officeart/2005/8/layout/cycle2"/>
    <dgm:cxn modelId="{77F991EA-169E-4AE0-AC56-709018EF7462}" srcId="{517C8E11-CBEC-4D0D-A1A5-7B2B2B436040}" destId="{7EFDB3CB-B828-482D-942C-C081B3B61363}" srcOrd="2" destOrd="0" parTransId="{49886155-311D-4028-905E-A9222C26B524}" sibTransId="{24C82B8D-E384-4933-85C7-50B03ACB04D9}"/>
    <dgm:cxn modelId="{535C7D20-1854-4818-B6C9-CDF61842CC03}" type="presOf" srcId="{413F41C5-4DF2-46DD-86E8-73438BFBB327}" destId="{0822BD70-137C-4E50-AF3B-698A778853CA}" srcOrd="0" destOrd="0" presId="urn:microsoft.com/office/officeart/2005/8/layout/cycle2"/>
    <dgm:cxn modelId="{4BE94850-5FCD-47D2-AB0E-C21D97CC9C90}" type="presOf" srcId="{8842BA56-BA9E-4ADA-BB31-11050B32680B}" destId="{7327AF1A-7903-4926-B6E2-47414D2AE69C}" srcOrd="1" destOrd="0" presId="urn:microsoft.com/office/officeart/2005/8/layout/cycle2"/>
    <dgm:cxn modelId="{ED1A66D1-0057-41E1-93CA-3D6FDBB214D4}" type="presOf" srcId="{DC03AB11-CEAB-4652-B638-2668B2402345}" destId="{C0887FB7-A65F-48BB-AC54-7C92227EBE21}" srcOrd="0" destOrd="0" presId="urn:microsoft.com/office/officeart/2005/8/layout/cycle2"/>
    <dgm:cxn modelId="{1381D420-FAF1-4FC0-8F2C-A8B5FD28E801}" type="presParOf" srcId="{AE2D80FC-4D8D-4176-A0A5-CAC907F50779}" destId="{1BE2996E-CDCB-4C6E-A015-E38253284BB3}" srcOrd="0" destOrd="0" presId="urn:microsoft.com/office/officeart/2005/8/layout/cycle2"/>
    <dgm:cxn modelId="{52D72C60-0CFC-42E0-9DC9-E543B5170E6C}" type="presParOf" srcId="{AE2D80FC-4D8D-4176-A0A5-CAC907F50779}" destId="{9E772127-7B2B-4C7A-BA4A-151A13B389F8}" srcOrd="1" destOrd="0" presId="urn:microsoft.com/office/officeart/2005/8/layout/cycle2"/>
    <dgm:cxn modelId="{8CC8C8A5-50AB-4FEB-90FF-5D48F82177EF}" type="presParOf" srcId="{9E772127-7B2B-4C7A-BA4A-151A13B389F8}" destId="{7327AF1A-7903-4926-B6E2-47414D2AE69C}" srcOrd="0" destOrd="0" presId="urn:microsoft.com/office/officeart/2005/8/layout/cycle2"/>
    <dgm:cxn modelId="{D45CE5AE-5587-43D6-A98A-1411BBAD1F72}" type="presParOf" srcId="{AE2D80FC-4D8D-4176-A0A5-CAC907F50779}" destId="{18D14DC6-5186-4E10-A4E7-24A3668BAD71}" srcOrd="2" destOrd="0" presId="urn:microsoft.com/office/officeart/2005/8/layout/cycle2"/>
    <dgm:cxn modelId="{CCF06885-1448-4CDE-90CF-7CF830022E10}" type="presParOf" srcId="{AE2D80FC-4D8D-4176-A0A5-CAC907F50779}" destId="{7318433E-835C-4243-9CCD-12025E46A9DD}" srcOrd="3" destOrd="0" presId="urn:microsoft.com/office/officeart/2005/8/layout/cycle2"/>
    <dgm:cxn modelId="{4D9C9FD7-1CD1-4BFC-9CC6-9E7EEBBC72B4}" type="presParOf" srcId="{7318433E-835C-4243-9CCD-12025E46A9DD}" destId="{6C3017A2-997D-4BD7-A4DD-AB774586891B}" srcOrd="0" destOrd="0" presId="urn:microsoft.com/office/officeart/2005/8/layout/cycle2"/>
    <dgm:cxn modelId="{500AFFCE-8132-4C8B-BCCF-DB79918623D3}" type="presParOf" srcId="{AE2D80FC-4D8D-4176-A0A5-CAC907F50779}" destId="{9F00228C-0D46-47A4-B7F3-0FD7F9F89E33}" srcOrd="4" destOrd="0" presId="urn:microsoft.com/office/officeart/2005/8/layout/cycle2"/>
    <dgm:cxn modelId="{15A119BD-F450-45CF-8BD8-2684F8FC6526}" type="presParOf" srcId="{AE2D80FC-4D8D-4176-A0A5-CAC907F50779}" destId="{3A459ECA-6B53-4697-A9B7-856713EB7DAE}" srcOrd="5" destOrd="0" presId="urn:microsoft.com/office/officeart/2005/8/layout/cycle2"/>
    <dgm:cxn modelId="{02989421-B62B-47F6-BDC5-1AFBE3AE706F}" type="presParOf" srcId="{3A459ECA-6B53-4697-A9B7-856713EB7DAE}" destId="{2BC4BF1E-8300-473C-AD75-861F9A3B161E}" srcOrd="0" destOrd="0" presId="urn:microsoft.com/office/officeart/2005/8/layout/cycle2"/>
    <dgm:cxn modelId="{DD780CCF-454C-4965-99A2-B337D82DB962}" type="presParOf" srcId="{AE2D80FC-4D8D-4176-A0A5-CAC907F50779}" destId="{963B6954-978C-4B1A-92D7-66C4327508F2}" srcOrd="6" destOrd="0" presId="urn:microsoft.com/office/officeart/2005/8/layout/cycle2"/>
    <dgm:cxn modelId="{B3E7ACEF-C84B-4AF6-A815-FB2E696740A2}" type="presParOf" srcId="{AE2D80FC-4D8D-4176-A0A5-CAC907F50779}" destId="{D2B36BA6-08C3-4734-B72B-DD7ED7D873A8}" srcOrd="7" destOrd="0" presId="urn:microsoft.com/office/officeart/2005/8/layout/cycle2"/>
    <dgm:cxn modelId="{34598DF2-8658-4656-89BE-140CAB3EC475}" type="presParOf" srcId="{D2B36BA6-08C3-4734-B72B-DD7ED7D873A8}" destId="{ACD3A003-A5D4-4ACE-96AD-5E2D680092DE}" srcOrd="0" destOrd="0" presId="urn:microsoft.com/office/officeart/2005/8/layout/cycle2"/>
    <dgm:cxn modelId="{38D02A03-2A63-44DF-9855-76EBE0B4BB80}" type="presParOf" srcId="{AE2D80FC-4D8D-4176-A0A5-CAC907F50779}" destId="{0822BD70-137C-4E50-AF3B-698A778853CA}" srcOrd="8" destOrd="0" presId="urn:microsoft.com/office/officeart/2005/8/layout/cycle2"/>
    <dgm:cxn modelId="{5D31D7FD-37F4-4258-A6C1-AE074126318F}" type="presParOf" srcId="{AE2D80FC-4D8D-4176-A0A5-CAC907F50779}" destId="{719B03A4-E8F7-4714-AE70-FB87219524DE}" srcOrd="9" destOrd="0" presId="urn:microsoft.com/office/officeart/2005/8/layout/cycle2"/>
    <dgm:cxn modelId="{7312E54F-4937-47FF-A410-E1A6F4F904B6}" type="presParOf" srcId="{719B03A4-E8F7-4714-AE70-FB87219524DE}" destId="{213446CB-9BE5-4932-97CC-354A6686A8C7}" srcOrd="0" destOrd="0" presId="urn:microsoft.com/office/officeart/2005/8/layout/cycle2"/>
    <dgm:cxn modelId="{7EA20403-5C81-4DEF-BDBE-68AE1CC7C94E}" type="presParOf" srcId="{AE2D80FC-4D8D-4176-A0A5-CAC907F50779}" destId="{D5534CB1-8721-4B4B-AECA-5021661D3A70}" srcOrd="10" destOrd="0" presId="urn:microsoft.com/office/officeart/2005/8/layout/cycle2"/>
    <dgm:cxn modelId="{BF51628B-2655-4164-8ADC-98F290ED8954}" type="presParOf" srcId="{AE2D80FC-4D8D-4176-A0A5-CAC907F50779}" destId="{C0887FB7-A65F-48BB-AC54-7C92227EBE21}" srcOrd="11" destOrd="0" presId="urn:microsoft.com/office/officeart/2005/8/layout/cycle2"/>
    <dgm:cxn modelId="{B511C7E8-81CD-4623-B5D7-8124BFDF6558}" type="presParOf" srcId="{C0887FB7-A65F-48BB-AC54-7C92227EBE21}" destId="{AE702DD7-C0EF-4265-99C3-B866CEEF5D50}" srcOrd="0" destOrd="0" presId="urn:microsoft.com/office/officeart/2005/8/layout/cycle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7C8E11-CBEC-4D0D-A1A5-7B2B2B436040}" type="doc">
      <dgm:prSet loTypeId="urn:microsoft.com/office/officeart/2005/8/layout/cycle2" loCatId="cycle" qsTypeId="urn:microsoft.com/office/officeart/2005/8/quickstyle/3d1" qsCatId="3D" csTypeId="urn:microsoft.com/office/officeart/2005/8/colors/accent0_1" csCatId="mainScheme" phldr="1"/>
      <dgm:spPr/>
    </dgm:pt>
    <dgm:pt modelId="{60A7FDF4-D3B3-4687-90EB-86D9708FD7D8}">
      <dgm:prSet phldrT="[Text]" custT="1"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r>
            <a:rPr lang="en-US" altLang="ja-JP" sz="1800" b="1" dirty="0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Query (Yahoo!)</a:t>
          </a:r>
          <a:endParaRPr lang="ja-JP" altLang="en-US" sz="1800" b="1">
            <a:solidFill>
              <a:schemeClr val="dk1">
                <a:hueOff val="0"/>
                <a:satOff val="0"/>
                <a:lumOff val="0"/>
                <a:alpha val="20000"/>
              </a:schemeClr>
            </a:solidFill>
            <a:latin typeface="Optima" pitchFamily="34" charset="0"/>
          </a:endParaRPr>
        </a:p>
      </dgm:t>
    </dgm:pt>
    <dgm:pt modelId="{5454B3D9-13A9-4410-AD5D-B169607F02FA}" type="parTrans" cxnId="{28B551B6-263A-4BC1-854C-58DC5B6D0F64}">
      <dgm:prSet/>
      <dgm:spPr/>
      <dgm:t>
        <a:bodyPr/>
        <a:lstStyle/>
        <a:p>
          <a:endParaRPr lang="ja-JP" altLang="en-US"/>
        </a:p>
      </dgm:t>
    </dgm:pt>
    <dgm:pt modelId="{8842BA56-BA9E-4ADA-BB31-11050B32680B}" type="sibTrans" cxnId="{28B551B6-263A-4BC1-854C-58DC5B6D0F64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DD5E5880-AE31-475D-9EE0-F3CA570CDA0C}">
      <dgm:prSet phldrT="[Text]" custT="1"/>
      <dgm:spPr/>
      <dgm:t>
        <a:bodyPr/>
        <a:lstStyle/>
        <a:p>
          <a:r>
            <a:rPr lang="en-US" altLang="ja-JP" sz="1800" b="1" dirty="0" smtClean="0">
              <a:latin typeface="Optima" pitchFamily="34" charset="0"/>
            </a:rPr>
            <a:t>Extract </a:t>
          </a:r>
          <a:r>
            <a:rPr lang="en-US" altLang="ja-JP" sz="1800" b="1" dirty="0" err="1" smtClean="0">
              <a:latin typeface="Optima" pitchFamily="34" charset="0"/>
            </a:rPr>
            <a:t>Tuples</a:t>
          </a:r>
          <a:endParaRPr lang="ja-JP" altLang="en-US" sz="1800" b="1">
            <a:latin typeface="Optima" pitchFamily="34" charset="0"/>
          </a:endParaRPr>
        </a:p>
      </dgm:t>
    </dgm:pt>
    <dgm:pt modelId="{50ED1F96-2B48-435F-9153-43674FCA2F2C}" type="sibTrans" cxnId="{8F81C294-C410-4D82-90CB-464DEDB2D8A6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E18DD3CA-E5D2-4156-8FEA-2006A184EF14}" type="parTrans" cxnId="{8F81C294-C410-4D82-90CB-464DEDB2D8A6}">
      <dgm:prSet/>
      <dgm:spPr/>
      <dgm:t>
        <a:bodyPr/>
        <a:lstStyle/>
        <a:p>
          <a:endParaRPr lang="ja-JP" altLang="en-US"/>
        </a:p>
      </dgm:t>
    </dgm:pt>
    <dgm:pt modelId="{7EFDB3CB-B828-482D-942C-C081B3B61363}">
      <dgm:prSet phldrT="[Text]" custT="1"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r>
            <a:rPr lang="en-US" altLang="ja-JP" sz="1800" b="1" dirty="0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Filter Sentences</a:t>
          </a:r>
          <a:endParaRPr lang="ja-JP" altLang="en-US" sz="1800" b="1">
            <a:solidFill>
              <a:schemeClr val="dk1">
                <a:hueOff val="0"/>
                <a:satOff val="0"/>
                <a:lumOff val="0"/>
                <a:alpha val="20000"/>
              </a:schemeClr>
            </a:solidFill>
            <a:latin typeface="Optima" pitchFamily="34" charset="0"/>
          </a:endParaRPr>
        </a:p>
      </dgm:t>
    </dgm:pt>
    <dgm:pt modelId="{24C82B8D-E384-4933-85C7-50B03ACB04D9}" type="sibTrans" cxnId="{77F991EA-169E-4AE0-AC56-709018EF7462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49886155-311D-4028-905E-A9222C26B524}" type="parTrans" cxnId="{77F991EA-169E-4AE0-AC56-709018EF7462}">
      <dgm:prSet/>
      <dgm:spPr/>
      <dgm:t>
        <a:bodyPr/>
        <a:lstStyle/>
        <a:p>
          <a:endParaRPr lang="ja-JP" altLang="en-US"/>
        </a:p>
      </dgm:t>
    </dgm:pt>
    <dgm:pt modelId="{31C514BF-031E-403F-9FE7-58E6A60D852C}">
      <dgm:prSet phldrT="[Text]" custT="1"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r>
            <a:rPr lang="en-US" altLang="ja-JP" sz="1800" b="1" dirty="0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Extract Sentences</a:t>
          </a:r>
          <a:endParaRPr lang="ja-JP" altLang="en-US" sz="1800" b="1">
            <a:solidFill>
              <a:schemeClr val="dk1">
                <a:hueOff val="0"/>
                <a:satOff val="0"/>
                <a:lumOff val="0"/>
                <a:alpha val="20000"/>
              </a:schemeClr>
            </a:solidFill>
            <a:latin typeface="Optima" pitchFamily="34" charset="0"/>
          </a:endParaRPr>
        </a:p>
      </dgm:t>
    </dgm:pt>
    <dgm:pt modelId="{5F9EE10B-3E05-4D7B-A3FD-9CEF52A76644}" type="sibTrans" cxnId="{0B68D99A-206F-4048-AA26-40476EB262E7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6342EDD3-F779-4DFE-BE2E-82BC67A60218}" type="parTrans" cxnId="{0B68D99A-206F-4048-AA26-40476EB262E7}">
      <dgm:prSet/>
      <dgm:spPr/>
      <dgm:t>
        <a:bodyPr/>
        <a:lstStyle/>
        <a:p>
          <a:endParaRPr lang="ja-JP" altLang="en-US"/>
        </a:p>
      </dgm:t>
    </dgm:pt>
    <dgm:pt modelId="{413F41C5-4DF2-46DD-86E8-73438BFBB327}">
      <dgm:prSet phldrT="[Text]" custT="1"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r>
            <a:rPr lang="en-US" altLang="ja-JP" sz="1800" b="1" dirty="0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Score Terms in </a:t>
          </a:r>
          <a:r>
            <a:rPr lang="en-US" altLang="ja-JP" sz="1800" b="1" dirty="0" err="1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Tuples</a:t>
          </a:r>
          <a:endParaRPr lang="ja-JP" altLang="en-US" sz="1800" b="1">
            <a:solidFill>
              <a:schemeClr val="dk1">
                <a:hueOff val="0"/>
                <a:satOff val="0"/>
                <a:lumOff val="0"/>
                <a:alpha val="20000"/>
              </a:schemeClr>
            </a:solidFill>
            <a:latin typeface="Optima" pitchFamily="34" charset="0"/>
          </a:endParaRPr>
        </a:p>
      </dgm:t>
    </dgm:pt>
    <dgm:pt modelId="{A2C78506-623D-4335-A5B2-643E7804DDC0}" type="parTrans" cxnId="{D1B89C4D-0856-4B40-93F9-90E7395A7823}">
      <dgm:prSet/>
      <dgm:spPr/>
      <dgm:t>
        <a:bodyPr/>
        <a:lstStyle/>
        <a:p>
          <a:endParaRPr lang="ja-JP" altLang="en-US"/>
        </a:p>
      </dgm:t>
    </dgm:pt>
    <dgm:pt modelId="{1CAF5042-F200-4155-BBB4-AC8ABBF4F7F7}" type="sibTrans" cxnId="{D1B89C4D-0856-4B40-93F9-90E7395A7823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E00252B3-9F21-4425-98F9-29572FAAEC51}">
      <dgm:prSet custT="1"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r>
            <a:rPr lang="en-US" altLang="ja-JP" sz="1800" b="1" dirty="0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Generate New Queries</a:t>
          </a:r>
          <a:endParaRPr lang="ja-JP" altLang="en-US" sz="1800" b="1">
            <a:solidFill>
              <a:schemeClr val="dk1">
                <a:hueOff val="0"/>
                <a:satOff val="0"/>
                <a:lumOff val="0"/>
                <a:alpha val="20000"/>
              </a:schemeClr>
            </a:solidFill>
            <a:latin typeface="Optima" pitchFamily="34" charset="0"/>
          </a:endParaRPr>
        </a:p>
      </dgm:t>
    </dgm:pt>
    <dgm:pt modelId="{6DCC31C3-688E-40E7-9FED-F3F25B9EC948}" type="parTrans" cxnId="{A170FB91-D503-4EBD-B837-A634F86F1D03}">
      <dgm:prSet/>
      <dgm:spPr/>
      <dgm:t>
        <a:bodyPr/>
        <a:lstStyle/>
        <a:p>
          <a:endParaRPr lang="ja-JP" altLang="en-US"/>
        </a:p>
      </dgm:t>
    </dgm:pt>
    <dgm:pt modelId="{DC03AB11-CEAB-4652-B638-2668B2402345}" type="sibTrans" cxnId="{A170FB91-D503-4EBD-B837-A634F86F1D03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AE2D80FC-4D8D-4176-A0A5-CAC907F50779}" type="pres">
      <dgm:prSet presAssocID="{517C8E11-CBEC-4D0D-A1A5-7B2B2B436040}" presName="cycle" presStyleCnt="0">
        <dgm:presLayoutVars>
          <dgm:dir/>
          <dgm:resizeHandles val="exact"/>
        </dgm:presLayoutVars>
      </dgm:prSet>
      <dgm:spPr/>
    </dgm:pt>
    <dgm:pt modelId="{1BE2996E-CDCB-4C6E-A015-E38253284BB3}" type="pres">
      <dgm:prSet presAssocID="{60A7FDF4-D3B3-4687-90EB-86D9708FD7D8}" presName="node" presStyleLbl="node1" presStyleIdx="0" presStyleCnt="6" custScaleX="105263" custScaleY="10526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9E772127-7B2B-4C7A-BA4A-151A13B389F8}" type="pres">
      <dgm:prSet presAssocID="{8842BA56-BA9E-4ADA-BB31-11050B32680B}" presName="sibTrans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7327AF1A-7903-4926-B6E2-47414D2AE69C}" type="pres">
      <dgm:prSet presAssocID="{8842BA56-BA9E-4ADA-BB31-11050B32680B}" presName="connectorText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18D14DC6-5186-4E10-A4E7-24A3668BAD71}" type="pres">
      <dgm:prSet presAssocID="{31C514BF-031E-403F-9FE7-58E6A60D852C}" presName="node" presStyleLbl="node1" presStyleIdx="1" presStyleCnt="6" custScaleX="108991" custScaleY="108991" custRadScaleRad="114297" custRadScaleInc="1352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318433E-835C-4243-9CCD-12025E46A9DD}" type="pres">
      <dgm:prSet presAssocID="{5F9EE10B-3E05-4D7B-A3FD-9CEF52A76644}" presName="sibTrans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6C3017A2-997D-4BD7-A4DD-AB774586891B}" type="pres">
      <dgm:prSet presAssocID="{5F9EE10B-3E05-4D7B-A3FD-9CEF52A76644}" presName="connectorText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9F00228C-0D46-47A4-B7F3-0FD7F9F89E33}" type="pres">
      <dgm:prSet presAssocID="{7EFDB3CB-B828-482D-942C-C081B3B61363}" presName="node" presStyleLbl="node1" presStyleIdx="2" presStyleCnt="6" custRadScaleRad="115117" custRadScaleInc="-141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3A459ECA-6B53-4697-A9B7-856713EB7DAE}" type="pres">
      <dgm:prSet presAssocID="{24C82B8D-E384-4933-85C7-50B03ACB04D9}" presName="sibTrans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2BC4BF1E-8300-473C-AD75-861F9A3B161E}" type="pres">
      <dgm:prSet presAssocID="{24C82B8D-E384-4933-85C7-50B03ACB04D9}" presName="connectorText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963B6954-978C-4B1A-92D7-66C4327508F2}" type="pres">
      <dgm:prSet presAssocID="{DD5E5880-AE31-475D-9EE0-F3CA570CDA0C}" presName="node" presStyleLbl="node1" presStyleIdx="3" presStyleCnt="6" custScaleX="103010" custScaleY="103010" custRadScaleRad="9668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D2B36BA6-08C3-4734-B72B-DD7ED7D873A8}" type="pres">
      <dgm:prSet presAssocID="{50ED1F96-2B48-435F-9153-43674FCA2F2C}" presName="sibTrans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ACD3A003-A5D4-4ACE-96AD-5E2D680092DE}" type="pres">
      <dgm:prSet presAssocID="{50ED1F96-2B48-435F-9153-43674FCA2F2C}" presName="connectorText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0822BD70-137C-4E50-AF3B-698A778853CA}" type="pres">
      <dgm:prSet presAssocID="{413F41C5-4DF2-46DD-86E8-73438BFBB327}" presName="node" presStyleLbl="node1" presStyleIdx="4" presStyleCnt="6" custScaleX="103229" custScaleY="103229" custRadScaleRad="113738" custRadScaleInc="1306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19B03A4-E8F7-4714-AE70-FB87219524DE}" type="pres">
      <dgm:prSet presAssocID="{1CAF5042-F200-4155-BBB4-AC8ABBF4F7F7}" presName="sibTrans" presStyleLbl="sibTrans2D1" presStyleIdx="4" presStyleCnt="6" custAng="21570053"/>
      <dgm:spPr/>
      <dgm:t>
        <a:bodyPr/>
        <a:lstStyle/>
        <a:p>
          <a:endParaRPr kumimoji="1" lang="ja-JP" altLang="en-US"/>
        </a:p>
      </dgm:t>
    </dgm:pt>
    <dgm:pt modelId="{213446CB-9BE5-4932-97CC-354A6686A8C7}" type="pres">
      <dgm:prSet presAssocID="{1CAF5042-F200-4155-BBB4-AC8ABBF4F7F7}" presName="connectorText" presStyleLbl="sibTrans2D1" presStyleIdx="4" presStyleCnt="6"/>
      <dgm:spPr/>
      <dgm:t>
        <a:bodyPr/>
        <a:lstStyle/>
        <a:p>
          <a:endParaRPr kumimoji="1" lang="ja-JP" altLang="en-US"/>
        </a:p>
      </dgm:t>
    </dgm:pt>
    <dgm:pt modelId="{D5534CB1-8721-4B4B-AECA-5021661D3A70}" type="pres">
      <dgm:prSet presAssocID="{E00252B3-9F21-4425-98F9-29572FAAEC51}" presName="node" presStyleLbl="node1" presStyleIdx="5" presStyleCnt="6" custRadScaleRad="112506" custRadScaleInc="-140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C0887FB7-A65F-48BB-AC54-7C92227EBE21}" type="pres">
      <dgm:prSet presAssocID="{DC03AB11-CEAB-4652-B638-2668B2402345}" presName="sibTrans" presStyleLbl="sibTrans2D1" presStyleIdx="5" presStyleCnt="6"/>
      <dgm:spPr/>
      <dgm:t>
        <a:bodyPr/>
        <a:lstStyle/>
        <a:p>
          <a:endParaRPr kumimoji="1" lang="ja-JP" altLang="en-US"/>
        </a:p>
      </dgm:t>
    </dgm:pt>
    <dgm:pt modelId="{AE702DD7-C0EF-4265-99C3-B866CEEF5D50}" type="pres">
      <dgm:prSet presAssocID="{DC03AB11-CEAB-4652-B638-2668B2402345}" presName="connectorText" presStyleLbl="sibTrans2D1" presStyleIdx="5" presStyleCnt="6"/>
      <dgm:spPr/>
      <dgm:t>
        <a:bodyPr/>
        <a:lstStyle/>
        <a:p>
          <a:endParaRPr kumimoji="1" lang="ja-JP" altLang="en-US"/>
        </a:p>
      </dgm:t>
    </dgm:pt>
  </dgm:ptLst>
  <dgm:cxnLst>
    <dgm:cxn modelId="{F6A68C7F-ED1E-4FB9-B329-8D41DBC4393D}" type="presOf" srcId="{7EFDB3CB-B828-482D-942C-C081B3B61363}" destId="{9F00228C-0D46-47A4-B7F3-0FD7F9F89E33}" srcOrd="0" destOrd="0" presId="urn:microsoft.com/office/officeart/2005/8/layout/cycle2"/>
    <dgm:cxn modelId="{50ACC7F1-E757-4118-A814-DBAF623941DB}" type="presOf" srcId="{1CAF5042-F200-4155-BBB4-AC8ABBF4F7F7}" destId="{213446CB-9BE5-4932-97CC-354A6686A8C7}" srcOrd="1" destOrd="0" presId="urn:microsoft.com/office/officeart/2005/8/layout/cycle2"/>
    <dgm:cxn modelId="{F3490FBE-EBAF-415E-B743-94B0AC4912F4}" type="presOf" srcId="{8842BA56-BA9E-4ADA-BB31-11050B32680B}" destId="{7327AF1A-7903-4926-B6E2-47414D2AE69C}" srcOrd="1" destOrd="0" presId="urn:microsoft.com/office/officeart/2005/8/layout/cycle2"/>
    <dgm:cxn modelId="{17A13BAB-9A50-456D-83FF-7C9BA2C8F96D}" type="presOf" srcId="{24C82B8D-E384-4933-85C7-50B03ACB04D9}" destId="{3A459ECA-6B53-4697-A9B7-856713EB7DAE}" srcOrd="0" destOrd="0" presId="urn:microsoft.com/office/officeart/2005/8/layout/cycle2"/>
    <dgm:cxn modelId="{A002DB3E-81E4-48C2-B951-1CD2198B537B}" type="presOf" srcId="{5F9EE10B-3E05-4D7B-A3FD-9CEF52A76644}" destId="{7318433E-835C-4243-9CCD-12025E46A9DD}" srcOrd="0" destOrd="0" presId="urn:microsoft.com/office/officeart/2005/8/layout/cycle2"/>
    <dgm:cxn modelId="{D1B89C4D-0856-4B40-93F9-90E7395A7823}" srcId="{517C8E11-CBEC-4D0D-A1A5-7B2B2B436040}" destId="{413F41C5-4DF2-46DD-86E8-73438BFBB327}" srcOrd="4" destOrd="0" parTransId="{A2C78506-623D-4335-A5B2-643E7804DDC0}" sibTransId="{1CAF5042-F200-4155-BBB4-AC8ABBF4F7F7}"/>
    <dgm:cxn modelId="{28B551B6-263A-4BC1-854C-58DC5B6D0F64}" srcId="{517C8E11-CBEC-4D0D-A1A5-7B2B2B436040}" destId="{60A7FDF4-D3B3-4687-90EB-86D9708FD7D8}" srcOrd="0" destOrd="0" parTransId="{5454B3D9-13A9-4410-AD5D-B169607F02FA}" sibTransId="{8842BA56-BA9E-4ADA-BB31-11050B32680B}"/>
    <dgm:cxn modelId="{8F81C294-C410-4D82-90CB-464DEDB2D8A6}" srcId="{517C8E11-CBEC-4D0D-A1A5-7B2B2B436040}" destId="{DD5E5880-AE31-475D-9EE0-F3CA570CDA0C}" srcOrd="3" destOrd="0" parTransId="{E18DD3CA-E5D2-4156-8FEA-2006A184EF14}" sibTransId="{50ED1F96-2B48-435F-9153-43674FCA2F2C}"/>
    <dgm:cxn modelId="{8301EF67-764E-4341-94CB-BC1697DA5276}" type="presOf" srcId="{31C514BF-031E-403F-9FE7-58E6A60D852C}" destId="{18D14DC6-5186-4E10-A4E7-24A3668BAD71}" srcOrd="0" destOrd="0" presId="urn:microsoft.com/office/officeart/2005/8/layout/cycle2"/>
    <dgm:cxn modelId="{6DF68726-7847-4635-AF02-FAC259DCACFD}" type="presOf" srcId="{50ED1F96-2B48-435F-9153-43674FCA2F2C}" destId="{D2B36BA6-08C3-4734-B72B-DD7ED7D873A8}" srcOrd="0" destOrd="0" presId="urn:microsoft.com/office/officeart/2005/8/layout/cycle2"/>
    <dgm:cxn modelId="{5D70A91E-04DA-4F09-8844-BEB8061445D3}" type="presOf" srcId="{1CAF5042-F200-4155-BBB4-AC8ABBF4F7F7}" destId="{719B03A4-E8F7-4714-AE70-FB87219524DE}" srcOrd="0" destOrd="0" presId="urn:microsoft.com/office/officeart/2005/8/layout/cycle2"/>
    <dgm:cxn modelId="{50262D69-EEE6-464F-9514-951436A91FA5}" type="presOf" srcId="{DD5E5880-AE31-475D-9EE0-F3CA570CDA0C}" destId="{963B6954-978C-4B1A-92D7-66C4327508F2}" srcOrd="0" destOrd="0" presId="urn:microsoft.com/office/officeart/2005/8/layout/cycle2"/>
    <dgm:cxn modelId="{084C30AF-F002-4171-8493-B6F1E346AB4A}" type="presOf" srcId="{24C82B8D-E384-4933-85C7-50B03ACB04D9}" destId="{2BC4BF1E-8300-473C-AD75-861F9A3B161E}" srcOrd="1" destOrd="0" presId="urn:microsoft.com/office/officeart/2005/8/layout/cycle2"/>
    <dgm:cxn modelId="{DE0934FE-26DC-4CE1-8C1B-ABCEEA7F3953}" type="presOf" srcId="{8842BA56-BA9E-4ADA-BB31-11050B32680B}" destId="{9E772127-7B2B-4C7A-BA4A-151A13B389F8}" srcOrd="0" destOrd="0" presId="urn:microsoft.com/office/officeart/2005/8/layout/cycle2"/>
    <dgm:cxn modelId="{B18A405B-6A4A-4424-BF4B-60A32C920CB2}" type="presOf" srcId="{DC03AB11-CEAB-4652-B638-2668B2402345}" destId="{C0887FB7-A65F-48BB-AC54-7C92227EBE21}" srcOrd="0" destOrd="0" presId="urn:microsoft.com/office/officeart/2005/8/layout/cycle2"/>
    <dgm:cxn modelId="{D3129E22-E3E9-4C0C-9D63-5CE2C7F3D760}" type="presOf" srcId="{50ED1F96-2B48-435F-9153-43674FCA2F2C}" destId="{ACD3A003-A5D4-4ACE-96AD-5E2D680092DE}" srcOrd="1" destOrd="0" presId="urn:microsoft.com/office/officeart/2005/8/layout/cycle2"/>
    <dgm:cxn modelId="{39B3A6B0-123B-42DF-8A66-18A4C6430CEB}" type="presOf" srcId="{E00252B3-9F21-4425-98F9-29572FAAEC51}" destId="{D5534CB1-8721-4B4B-AECA-5021661D3A70}" srcOrd="0" destOrd="0" presId="urn:microsoft.com/office/officeart/2005/8/layout/cycle2"/>
    <dgm:cxn modelId="{0B68D99A-206F-4048-AA26-40476EB262E7}" srcId="{517C8E11-CBEC-4D0D-A1A5-7B2B2B436040}" destId="{31C514BF-031E-403F-9FE7-58E6A60D852C}" srcOrd="1" destOrd="0" parTransId="{6342EDD3-F779-4DFE-BE2E-82BC67A60218}" sibTransId="{5F9EE10B-3E05-4D7B-A3FD-9CEF52A76644}"/>
    <dgm:cxn modelId="{F58FA100-44A3-4E6C-9389-6D48898BAEE7}" type="presOf" srcId="{DC03AB11-CEAB-4652-B638-2668B2402345}" destId="{AE702DD7-C0EF-4265-99C3-B866CEEF5D50}" srcOrd="1" destOrd="0" presId="urn:microsoft.com/office/officeart/2005/8/layout/cycle2"/>
    <dgm:cxn modelId="{B5F21666-BE2E-43B1-A93D-5AD83EF90830}" type="presOf" srcId="{413F41C5-4DF2-46DD-86E8-73438BFBB327}" destId="{0822BD70-137C-4E50-AF3B-698A778853CA}" srcOrd="0" destOrd="0" presId="urn:microsoft.com/office/officeart/2005/8/layout/cycle2"/>
    <dgm:cxn modelId="{A170FB91-D503-4EBD-B837-A634F86F1D03}" srcId="{517C8E11-CBEC-4D0D-A1A5-7B2B2B436040}" destId="{E00252B3-9F21-4425-98F9-29572FAAEC51}" srcOrd="5" destOrd="0" parTransId="{6DCC31C3-688E-40E7-9FED-F3F25B9EC948}" sibTransId="{DC03AB11-CEAB-4652-B638-2668B2402345}"/>
    <dgm:cxn modelId="{DF25AC68-496D-4D9F-AB58-2C658E531849}" type="presOf" srcId="{517C8E11-CBEC-4D0D-A1A5-7B2B2B436040}" destId="{AE2D80FC-4D8D-4176-A0A5-CAC907F50779}" srcOrd="0" destOrd="0" presId="urn:microsoft.com/office/officeart/2005/8/layout/cycle2"/>
    <dgm:cxn modelId="{959DC381-5F7B-4D6C-8AD1-47A7DE37F8AF}" type="presOf" srcId="{60A7FDF4-D3B3-4687-90EB-86D9708FD7D8}" destId="{1BE2996E-CDCB-4C6E-A015-E38253284BB3}" srcOrd="0" destOrd="0" presId="urn:microsoft.com/office/officeart/2005/8/layout/cycle2"/>
    <dgm:cxn modelId="{77F991EA-169E-4AE0-AC56-709018EF7462}" srcId="{517C8E11-CBEC-4D0D-A1A5-7B2B2B436040}" destId="{7EFDB3CB-B828-482D-942C-C081B3B61363}" srcOrd="2" destOrd="0" parTransId="{49886155-311D-4028-905E-A9222C26B524}" sibTransId="{24C82B8D-E384-4933-85C7-50B03ACB04D9}"/>
    <dgm:cxn modelId="{FF857CC2-8961-47D6-B54F-18D965C21A05}" type="presOf" srcId="{5F9EE10B-3E05-4D7B-A3FD-9CEF52A76644}" destId="{6C3017A2-997D-4BD7-A4DD-AB774586891B}" srcOrd="1" destOrd="0" presId="urn:microsoft.com/office/officeart/2005/8/layout/cycle2"/>
    <dgm:cxn modelId="{42EA2A64-029C-414A-AA4A-B6FFDF878361}" type="presParOf" srcId="{AE2D80FC-4D8D-4176-A0A5-CAC907F50779}" destId="{1BE2996E-CDCB-4C6E-A015-E38253284BB3}" srcOrd="0" destOrd="0" presId="urn:microsoft.com/office/officeart/2005/8/layout/cycle2"/>
    <dgm:cxn modelId="{28022E66-0376-4641-84AC-F92CBCA6AB66}" type="presParOf" srcId="{AE2D80FC-4D8D-4176-A0A5-CAC907F50779}" destId="{9E772127-7B2B-4C7A-BA4A-151A13B389F8}" srcOrd="1" destOrd="0" presId="urn:microsoft.com/office/officeart/2005/8/layout/cycle2"/>
    <dgm:cxn modelId="{F5C65701-A0B9-4371-B437-4F52C1A71537}" type="presParOf" srcId="{9E772127-7B2B-4C7A-BA4A-151A13B389F8}" destId="{7327AF1A-7903-4926-B6E2-47414D2AE69C}" srcOrd="0" destOrd="0" presId="urn:microsoft.com/office/officeart/2005/8/layout/cycle2"/>
    <dgm:cxn modelId="{6415BFB0-FE96-412A-8703-7EA85F4BCDF5}" type="presParOf" srcId="{AE2D80FC-4D8D-4176-A0A5-CAC907F50779}" destId="{18D14DC6-5186-4E10-A4E7-24A3668BAD71}" srcOrd="2" destOrd="0" presId="urn:microsoft.com/office/officeart/2005/8/layout/cycle2"/>
    <dgm:cxn modelId="{C85E0316-46BE-4EFD-A66B-4154B8901CE4}" type="presParOf" srcId="{AE2D80FC-4D8D-4176-A0A5-CAC907F50779}" destId="{7318433E-835C-4243-9CCD-12025E46A9DD}" srcOrd="3" destOrd="0" presId="urn:microsoft.com/office/officeart/2005/8/layout/cycle2"/>
    <dgm:cxn modelId="{B9CAE768-B3C8-4A68-87F8-AFBCD3E02E76}" type="presParOf" srcId="{7318433E-835C-4243-9CCD-12025E46A9DD}" destId="{6C3017A2-997D-4BD7-A4DD-AB774586891B}" srcOrd="0" destOrd="0" presId="urn:microsoft.com/office/officeart/2005/8/layout/cycle2"/>
    <dgm:cxn modelId="{AC54F8A4-F3BD-43D1-BFAE-02566891C18A}" type="presParOf" srcId="{AE2D80FC-4D8D-4176-A0A5-CAC907F50779}" destId="{9F00228C-0D46-47A4-B7F3-0FD7F9F89E33}" srcOrd="4" destOrd="0" presId="urn:microsoft.com/office/officeart/2005/8/layout/cycle2"/>
    <dgm:cxn modelId="{935E0348-BED8-451B-A57F-4C5CA5FCC325}" type="presParOf" srcId="{AE2D80FC-4D8D-4176-A0A5-CAC907F50779}" destId="{3A459ECA-6B53-4697-A9B7-856713EB7DAE}" srcOrd="5" destOrd="0" presId="urn:microsoft.com/office/officeart/2005/8/layout/cycle2"/>
    <dgm:cxn modelId="{FB74816D-84A0-4ABF-85F6-521E5ABFAC85}" type="presParOf" srcId="{3A459ECA-6B53-4697-A9B7-856713EB7DAE}" destId="{2BC4BF1E-8300-473C-AD75-861F9A3B161E}" srcOrd="0" destOrd="0" presId="urn:microsoft.com/office/officeart/2005/8/layout/cycle2"/>
    <dgm:cxn modelId="{1744D797-D670-4B2B-AD1C-174B38F77DD7}" type="presParOf" srcId="{AE2D80FC-4D8D-4176-A0A5-CAC907F50779}" destId="{963B6954-978C-4B1A-92D7-66C4327508F2}" srcOrd="6" destOrd="0" presId="urn:microsoft.com/office/officeart/2005/8/layout/cycle2"/>
    <dgm:cxn modelId="{41477CD2-ED80-4B5A-BCA5-00C48447161C}" type="presParOf" srcId="{AE2D80FC-4D8D-4176-A0A5-CAC907F50779}" destId="{D2B36BA6-08C3-4734-B72B-DD7ED7D873A8}" srcOrd="7" destOrd="0" presId="urn:microsoft.com/office/officeart/2005/8/layout/cycle2"/>
    <dgm:cxn modelId="{D1D9181A-77EB-4063-BC88-D6CD32A64434}" type="presParOf" srcId="{D2B36BA6-08C3-4734-B72B-DD7ED7D873A8}" destId="{ACD3A003-A5D4-4ACE-96AD-5E2D680092DE}" srcOrd="0" destOrd="0" presId="urn:microsoft.com/office/officeart/2005/8/layout/cycle2"/>
    <dgm:cxn modelId="{E754BCD6-FC3F-4984-A5A6-9044DA879AA1}" type="presParOf" srcId="{AE2D80FC-4D8D-4176-A0A5-CAC907F50779}" destId="{0822BD70-137C-4E50-AF3B-698A778853CA}" srcOrd="8" destOrd="0" presId="urn:microsoft.com/office/officeart/2005/8/layout/cycle2"/>
    <dgm:cxn modelId="{1F87341B-D8F1-41DB-8C37-B721C3BDC58D}" type="presParOf" srcId="{AE2D80FC-4D8D-4176-A0A5-CAC907F50779}" destId="{719B03A4-E8F7-4714-AE70-FB87219524DE}" srcOrd="9" destOrd="0" presId="urn:microsoft.com/office/officeart/2005/8/layout/cycle2"/>
    <dgm:cxn modelId="{193AD180-829D-451B-8375-F6698D240FEA}" type="presParOf" srcId="{719B03A4-E8F7-4714-AE70-FB87219524DE}" destId="{213446CB-9BE5-4932-97CC-354A6686A8C7}" srcOrd="0" destOrd="0" presId="urn:microsoft.com/office/officeart/2005/8/layout/cycle2"/>
    <dgm:cxn modelId="{50B64AF8-8967-4CA3-ACEE-B8AE1A64CE98}" type="presParOf" srcId="{AE2D80FC-4D8D-4176-A0A5-CAC907F50779}" destId="{D5534CB1-8721-4B4B-AECA-5021661D3A70}" srcOrd="10" destOrd="0" presId="urn:microsoft.com/office/officeart/2005/8/layout/cycle2"/>
    <dgm:cxn modelId="{E1D97BC4-1480-45CF-AC9C-3E9D0D9BF855}" type="presParOf" srcId="{AE2D80FC-4D8D-4176-A0A5-CAC907F50779}" destId="{C0887FB7-A65F-48BB-AC54-7C92227EBE21}" srcOrd="11" destOrd="0" presId="urn:microsoft.com/office/officeart/2005/8/layout/cycle2"/>
    <dgm:cxn modelId="{7FACF315-75A5-4644-9FF9-23CABBD78D84}" type="presParOf" srcId="{C0887FB7-A65F-48BB-AC54-7C92227EBE21}" destId="{AE702DD7-C0EF-4265-99C3-B866CEEF5D50}" srcOrd="0" destOrd="0" presId="urn:microsoft.com/office/officeart/2005/8/layout/cycle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7C8E11-CBEC-4D0D-A1A5-7B2B2B436040}" type="doc">
      <dgm:prSet loTypeId="urn:microsoft.com/office/officeart/2005/8/layout/cycle2" loCatId="cycle" qsTypeId="urn:microsoft.com/office/officeart/2005/8/quickstyle/3d1" qsCatId="3D" csTypeId="urn:microsoft.com/office/officeart/2005/8/colors/accent0_1" csCatId="mainScheme" phldr="1"/>
      <dgm:spPr/>
    </dgm:pt>
    <dgm:pt modelId="{60A7FDF4-D3B3-4687-90EB-86D9708FD7D8}">
      <dgm:prSet phldrT="[Text]" custT="1"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r>
            <a:rPr lang="en-US" altLang="ja-JP" sz="1800" b="1" dirty="0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Query (Yahoo!)</a:t>
          </a:r>
          <a:endParaRPr lang="ja-JP" altLang="en-US" sz="1800" b="1">
            <a:solidFill>
              <a:schemeClr val="dk1">
                <a:hueOff val="0"/>
                <a:satOff val="0"/>
                <a:lumOff val="0"/>
                <a:alpha val="20000"/>
              </a:schemeClr>
            </a:solidFill>
            <a:latin typeface="Optima" pitchFamily="34" charset="0"/>
          </a:endParaRPr>
        </a:p>
      </dgm:t>
    </dgm:pt>
    <dgm:pt modelId="{5454B3D9-13A9-4410-AD5D-B169607F02FA}" type="parTrans" cxnId="{28B551B6-263A-4BC1-854C-58DC5B6D0F64}">
      <dgm:prSet/>
      <dgm:spPr/>
      <dgm:t>
        <a:bodyPr/>
        <a:lstStyle/>
        <a:p>
          <a:endParaRPr lang="ja-JP" altLang="en-US"/>
        </a:p>
      </dgm:t>
    </dgm:pt>
    <dgm:pt modelId="{8842BA56-BA9E-4ADA-BB31-11050B32680B}" type="sibTrans" cxnId="{28B551B6-263A-4BC1-854C-58DC5B6D0F64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DD5E5880-AE31-475D-9EE0-F3CA570CDA0C}">
      <dgm:prSet phldrT="[Text]" custT="1"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r>
            <a:rPr lang="en-US" altLang="ja-JP" sz="1800" b="1" dirty="0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Extract </a:t>
          </a:r>
          <a:r>
            <a:rPr lang="en-US" altLang="ja-JP" sz="1800" b="1" dirty="0" err="1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Tuples</a:t>
          </a:r>
          <a:endParaRPr lang="ja-JP" altLang="en-US" sz="1800" b="1">
            <a:solidFill>
              <a:schemeClr val="dk1">
                <a:hueOff val="0"/>
                <a:satOff val="0"/>
                <a:lumOff val="0"/>
                <a:alpha val="20000"/>
              </a:schemeClr>
            </a:solidFill>
            <a:latin typeface="Optima" pitchFamily="34" charset="0"/>
          </a:endParaRPr>
        </a:p>
      </dgm:t>
    </dgm:pt>
    <dgm:pt modelId="{50ED1F96-2B48-435F-9153-43674FCA2F2C}" type="sibTrans" cxnId="{8F81C294-C410-4D82-90CB-464DEDB2D8A6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E18DD3CA-E5D2-4156-8FEA-2006A184EF14}" type="parTrans" cxnId="{8F81C294-C410-4D82-90CB-464DEDB2D8A6}">
      <dgm:prSet/>
      <dgm:spPr/>
      <dgm:t>
        <a:bodyPr/>
        <a:lstStyle/>
        <a:p>
          <a:endParaRPr lang="ja-JP" altLang="en-US"/>
        </a:p>
      </dgm:t>
    </dgm:pt>
    <dgm:pt modelId="{7EFDB3CB-B828-482D-942C-C081B3B61363}">
      <dgm:prSet phldrT="[Text]" custT="1"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r>
            <a:rPr lang="en-US" altLang="ja-JP" sz="1800" b="1" dirty="0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Filter Sentences</a:t>
          </a:r>
          <a:endParaRPr lang="ja-JP" altLang="en-US" sz="1800" b="1">
            <a:solidFill>
              <a:schemeClr val="dk1">
                <a:hueOff val="0"/>
                <a:satOff val="0"/>
                <a:lumOff val="0"/>
                <a:alpha val="20000"/>
              </a:schemeClr>
            </a:solidFill>
            <a:latin typeface="Optima" pitchFamily="34" charset="0"/>
          </a:endParaRPr>
        </a:p>
      </dgm:t>
    </dgm:pt>
    <dgm:pt modelId="{24C82B8D-E384-4933-85C7-50B03ACB04D9}" type="sibTrans" cxnId="{77F991EA-169E-4AE0-AC56-709018EF7462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49886155-311D-4028-905E-A9222C26B524}" type="parTrans" cxnId="{77F991EA-169E-4AE0-AC56-709018EF7462}">
      <dgm:prSet/>
      <dgm:spPr/>
      <dgm:t>
        <a:bodyPr/>
        <a:lstStyle/>
        <a:p>
          <a:endParaRPr lang="ja-JP" altLang="en-US"/>
        </a:p>
      </dgm:t>
    </dgm:pt>
    <dgm:pt modelId="{31C514BF-031E-403F-9FE7-58E6A60D852C}">
      <dgm:prSet phldrT="[Text]" custT="1"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r>
            <a:rPr lang="en-US" altLang="ja-JP" sz="1800" b="1" dirty="0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Extract Sentences</a:t>
          </a:r>
          <a:endParaRPr lang="ja-JP" altLang="en-US" sz="1800" b="1">
            <a:solidFill>
              <a:schemeClr val="dk1">
                <a:hueOff val="0"/>
                <a:satOff val="0"/>
                <a:lumOff val="0"/>
                <a:alpha val="20000"/>
              </a:schemeClr>
            </a:solidFill>
            <a:latin typeface="Optima" pitchFamily="34" charset="0"/>
          </a:endParaRPr>
        </a:p>
      </dgm:t>
    </dgm:pt>
    <dgm:pt modelId="{5F9EE10B-3E05-4D7B-A3FD-9CEF52A76644}" type="sibTrans" cxnId="{0B68D99A-206F-4048-AA26-40476EB262E7}">
      <dgm:prSet/>
      <dgm:spPr>
        <a:solidFill>
          <a:schemeClr val="bg1">
            <a:lumMod val="50000"/>
            <a:alpha val="20000"/>
          </a:schemeClr>
        </a:solidFill>
      </dgm:spPr>
      <dgm:t>
        <a:bodyPr/>
        <a:lstStyle/>
        <a:p>
          <a:endParaRPr lang="ja-JP" altLang="en-US"/>
        </a:p>
      </dgm:t>
    </dgm:pt>
    <dgm:pt modelId="{6342EDD3-F779-4DFE-BE2E-82BC67A60218}" type="parTrans" cxnId="{0B68D99A-206F-4048-AA26-40476EB262E7}">
      <dgm:prSet/>
      <dgm:spPr/>
      <dgm:t>
        <a:bodyPr/>
        <a:lstStyle/>
        <a:p>
          <a:endParaRPr lang="ja-JP" altLang="en-US"/>
        </a:p>
      </dgm:t>
    </dgm:pt>
    <dgm:pt modelId="{413F41C5-4DF2-46DD-86E8-73438BFBB327}">
      <dgm:prSet phldrT="[Text]" custT="1"/>
      <dgm:spPr/>
      <dgm:t>
        <a:bodyPr/>
        <a:lstStyle/>
        <a:p>
          <a:r>
            <a:rPr lang="en-US" altLang="ja-JP" sz="1800" b="1" dirty="0" smtClean="0">
              <a:latin typeface="Optima" pitchFamily="34" charset="0"/>
            </a:rPr>
            <a:t>Score Terms in </a:t>
          </a:r>
          <a:r>
            <a:rPr lang="en-US" altLang="ja-JP" sz="1800" b="1" dirty="0" err="1" smtClean="0">
              <a:latin typeface="Optima" pitchFamily="34" charset="0"/>
            </a:rPr>
            <a:t>Tuples</a:t>
          </a:r>
          <a:endParaRPr lang="ja-JP" altLang="en-US" sz="1800" b="1">
            <a:latin typeface="Optima" pitchFamily="34" charset="0"/>
          </a:endParaRPr>
        </a:p>
      </dgm:t>
    </dgm:pt>
    <dgm:pt modelId="{A2C78506-623D-4335-A5B2-643E7804DDC0}" type="parTrans" cxnId="{D1B89C4D-0856-4B40-93F9-90E7395A7823}">
      <dgm:prSet/>
      <dgm:spPr/>
      <dgm:t>
        <a:bodyPr/>
        <a:lstStyle/>
        <a:p>
          <a:endParaRPr lang="ja-JP" altLang="en-US"/>
        </a:p>
      </dgm:t>
    </dgm:pt>
    <dgm:pt modelId="{1CAF5042-F200-4155-BBB4-AC8ABBF4F7F7}" type="sibTrans" cxnId="{D1B89C4D-0856-4B40-93F9-90E7395A7823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E00252B3-9F21-4425-98F9-29572FAAEC51}">
      <dgm:prSet custT="1"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r>
            <a:rPr lang="en-US" altLang="ja-JP" sz="1800" b="1" dirty="0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Generate New Queries</a:t>
          </a:r>
          <a:endParaRPr lang="ja-JP" altLang="en-US" sz="1800" b="1">
            <a:solidFill>
              <a:schemeClr val="dk1">
                <a:hueOff val="0"/>
                <a:satOff val="0"/>
                <a:lumOff val="0"/>
                <a:alpha val="20000"/>
              </a:schemeClr>
            </a:solidFill>
            <a:latin typeface="Optima" pitchFamily="34" charset="0"/>
          </a:endParaRPr>
        </a:p>
      </dgm:t>
    </dgm:pt>
    <dgm:pt modelId="{6DCC31C3-688E-40E7-9FED-F3F25B9EC948}" type="parTrans" cxnId="{A170FB91-D503-4EBD-B837-A634F86F1D03}">
      <dgm:prSet/>
      <dgm:spPr/>
      <dgm:t>
        <a:bodyPr/>
        <a:lstStyle/>
        <a:p>
          <a:endParaRPr lang="ja-JP" altLang="en-US"/>
        </a:p>
      </dgm:t>
    </dgm:pt>
    <dgm:pt modelId="{DC03AB11-CEAB-4652-B638-2668B2402345}" type="sibTrans" cxnId="{A170FB91-D503-4EBD-B837-A634F86F1D03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AE2D80FC-4D8D-4176-A0A5-CAC907F50779}" type="pres">
      <dgm:prSet presAssocID="{517C8E11-CBEC-4D0D-A1A5-7B2B2B436040}" presName="cycle" presStyleCnt="0">
        <dgm:presLayoutVars>
          <dgm:dir/>
          <dgm:resizeHandles val="exact"/>
        </dgm:presLayoutVars>
      </dgm:prSet>
      <dgm:spPr/>
    </dgm:pt>
    <dgm:pt modelId="{1BE2996E-CDCB-4C6E-A015-E38253284BB3}" type="pres">
      <dgm:prSet presAssocID="{60A7FDF4-D3B3-4687-90EB-86D9708FD7D8}" presName="node" presStyleLbl="node1" presStyleIdx="0" presStyleCnt="6" custScaleX="105263" custScaleY="10526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9E772127-7B2B-4C7A-BA4A-151A13B389F8}" type="pres">
      <dgm:prSet presAssocID="{8842BA56-BA9E-4ADA-BB31-11050B32680B}" presName="sibTrans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7327AF1A-7903-4926-B6E2-47414D2AE69C}" type="pres">
      <dgm:prSet presAssocID="{8842BA56-BA9E-4ADA-BB31-11050B32680B}" presName="connectorText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18D14DC6-5186-4E10-A4E7-24A3668BAD71}" type="pres">
      <dgm:prSet presAssocID="{31C514BF-031E-403F-9FE7-58E6A60D852C}" presName="node" presStyleLbl="node1" presStyleIdx="1" presStyleCnt="6" custScaleX="108991" custScaleY="108991" custRadScaleRad="114297" custRadScaleInc="1352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318433E-835C-4243-9CCD-12025E46A9DD}" type="pres">
      <dgm:prSet presAssocID="{5F9EE10B-3E05-4D7B-A3FD-9CEF52A76644}" presName="sibTrans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6C3017A2-997D-4BD7-A4DD-AB774586891B}" type="pres">
      <dgm:prSet presAssocID="{5F9EE10B-3E05-4D7B-A3FD-9CEF52A76644}" presName="connectorText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9F00228C-0D46-47A4-B7F3-0FD7F9F89E33}" type="pres">
      <dgm:prSet presAssocID="{7EFDB3CB-B828-482D-942C-C081B3B61363}" presName="node" presStyleLbl="node1" presStyleIdx="2" presStyleCnt="6" custRadScaleRad="115117" custRadScaleInc="-141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3A459ECA-6B53-4697-A9B7-856713EB7DAE}" type="pres">
      <dgm:prSet presAssocID="{24C82B8D-E384-4933-85C7-50B03ACB04D9}" presName="sibTrans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2BC4BF1E-8300-473C-AD75-861F9A3B161E}" type="pres">
      <dgm:prSet presAssocID="{24C82B8D-E384-4933-85C7-50B03ACB04D9}" presName="connectorText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963B6954-978C-4B1A-92D7-66C4327508F2}" type="pres">
      <dgm:prSet presAssocID="{DD5E5880-AE31-475D-9EE0-F3CA570CDA0C}" presName="node" presStyleLbl="node1" presStyleIdx="3" presStyleCnt="6" custScaleX="103010" custScaleY="103010" custRadScaleRad="9668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D2B36BA6-08C3-4734-B72B-DD7ED7D873A8}" type="pres">
      <dgm:prSet presAssocID="{50ED1F96-2B48-435F-9153-43674FCA2F2C}" presName="sibTrans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ACD3A003-A5D4-4ACE-96AD-5E2D680092DE}" type="pres">
      <dgm:prSet presAssocID="{50ED1F96-2B48-435F-9153-43674FCA2F2C}" presName="connectorText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0822BD70-137C-4E50-AF3B-698A778853CA}" type="pres">
      <dgm:prSet presAssocID="{413F41C5-4DF2-46DD-86E8-73438BFBB327}" presName="node" presStyleLbl="node1" presStyleIdx="4" presStyleCnt="6" custScaleX="103229" custScaleY="103229" custRadScaleRad="113738" custRadScaleInc="1306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19B03A4-E8F7-4714-AE70-FB87219524DE}" type="pres">
      <dgm:prSet presAssocID="{1CAF5042-F200-4155-BBB4-AC8ABBF4F7F7}" presName="sibTrans" presStyleLbl="sibTrans2D1" presStyleIdx="4" presStyleCnt="6" custAng="21570053"/>
      <dgm:spPr/>
      <dgm:t>
        <a:bodyPr/>
        <a:lstStyle/>
        <a:p>
          <a:endParaRPr kumimoji="1" lang="ja-JP" altLang="en-US"/>
        </a:p>
      </dgm:t>
    </dgm:pt>
    <dgm:pt modelId="{213446CB-9BE5-4932-97CC-354A6686A8C7}" type="pres">
      <dgm:prSet presAssocID="{1CAF5042-F200-4155-BBB4-AC8ABBF4F7F7}" presName="connectorText" presStyleLbl="sibTrans2D1" presStyleIdx="4" presStyleCnt="6"/>
      <dgm:spPr/>
      <dgm:t>
        <a:bodyPr/>
        <a:lstStyle/>
        <a:p>
          <a:endParaRPr kumimoji="1" lang="ja-JP" altLang="en-US"/>
        </a:p>
      </dgm:t>
    </dgm:pt>
    <dgm:pt modelId="{D5534CB1-8721-4B4B-AECA-5021661D3A70}" type="pres">
      <dgm:prSet presAssocID="{E00252B3-9F21-4425-98F9-29572FAAEC51}" presName="node" presStyleLbl="node1" presStyleIdx="5" presStyleCnt="6" custRadScaleRad="112506" custRadScaleInc="-140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C0887FB7-A65F-48BB-AC54-7C92227EBE21}" type="pres">
      <dgm:prSet presAssocID="{DC03AB11-CEAB-4652-B638-2668B2402345}" presName="sibTrans" presStyleLbl="sibTrans2D1" presStyleIdx="5" presStyleCnt="6"/>
      <dgm:spPr/>
      <dgm:t>
        <a:bodyPr/>
        <a:lstStyle/>
        <a:p>
          <a:endParaRPr kumimoji="1" lang="ja-JP" altLang="en-US"/>
        </a:p>
      </dgm:t>
    </dgm:pt>
    <dgm:pt modelId="{AE702DD7-C0EF-4265-99C3-B866CEEF5D50}" type="pres">
      <dgm:prSet presAssocID="{DC03AB11-CEAB-4652-B638-2668B2402345}" presName="connectorText" presStyleLbl="sibTrans2D1" presStyleIdx="5" presStyleCnt="6"/>
      <dgm:spPr/>
      <dgm:t>
        <a:bodyPr/>
        <a:lstStyle/>
        <a:p>
          <a:endParaRPr kumimoji="1" lang="ja-JP" altLang="en-US"/>
        </a:p>
      </dgm:t>
    </dgm:pt>
  </dgm:ptLst>
  <dgm:cxnLst>
    <dgm:cxn modelId="{72461703-E8EC-4261-B497-001F22FFF9AB}" type="presOf" srcId="{DD5E5880-AE31-475D-9EE0-F3CA570CDA0C}" destId="{963B6954-978C-4B1A-92D7-66C4327508F2}" srcOrd="0" destOrd="0" presId="urn:microsoft.com/office/officeart/2005/8/layout/cycle2"/>
    <dgm:cxn modelId="{13C1BDC5-4FE6-4C0D-8A7D-2509D447C3A1}" type="presOf" srcId="{31C514BF-031E-403F-9FE7-58E6A60D852C}" destId="{18D14DC6-5186-4E10-A4E7-24A3668BAD71}" srcOrd="0" destOrd="0" presId="urn:microsoft.com/office/officeart/2005/8/layout/cycle2"/>
    <dgm:cxn modelId="{EAFB7F23-3E49-453B-AFA2-CE31E9728981}" type="presOf" srcId="{8842BA56-BA9E-4ADA-BB31-11050B32680B}" destId="{9E772127-7B2B-4C7A-BA4A-151A13B389F8}" srcOrd="0" destOrd="0" presId="urn:microsoft.com/office/officeart/2005/8/layout/cycle2"/>
    <dgm:cxn modelId="{A5515AD8-2F69-4BA7-8186-455E3909F29C}" type="presOf" srcId="{413F41C5-4DF2-46DD-86E8-73438BFBB327}" destId="{0822BD70-137C-4E50-AF3B-698A778853CA}" srcOrd="0" destOrd="0" presId="urn:microsoft.com/office/officeart/2005/8/layout/cycle2"/>
    <dgm:cxn modelId="{41A5DE34-A933-4D01-BC52-84862FBBEB6E}" type="presOf" srcId="{517C8E11-CBEC-4D0D-A1A5-7B2B2B436040}" destId="{AE2D80FC-4D8D-4176-A0A5-CAC907F50779}" srcOrd="0" destOrd="0" presId="urn:microsoft.com/office/officeart/2005/8/layout/cycle2"/>
    <dgm:cxn modelId="{4C911A53-AF2F-4954-B3A4-E157925830C1}" type="presOf" srcId="{5F9EE10B-3E05-4D7B-A3FD-9CEF52A76644}" destId="{6C3017A2-997D-4BD7-A4DD-AB774586891B}" srcOrd="1" destOrd="0" presId="urn:microsoft.com/office/officeart/2005/8/layout/cycle2"/>
    <dgm:cxn modelId="{A170FB91-D503-4EBD-B837-A634F86F1D03}" srcId="{517C8E11-CBEC-4D0D-A1A5-7B2B2B436040}" destId="{E00252B3-9F21-4425-98F9-29572FAAEC51}" srcOrd="5" destOrd="0" parTransId="{6DCC31C3-688E-40E7-9FED-F3F25B9EC948}" sibTransId="{DC03AB11-CEAB-4652-B638-2668B2402345}"/>
    <dgm:cxn modelId="{28B551B6-263A-4BC1-854C-58DC5B6D0F64}" srcId="{517C8E11-CBEC-4D0D-A1A5-7B2B2B436040}" destId="{60A7FDF4-D3B3-4687-90EB-86D9708FD7D8}" srcOrd="0" destOrd="0" parTransId="{5454B3D9-13A9-4410-AD5D-B169607F02FA}" sibTransId="{8842BA56-BA9E-4ADA-BB31-11050B32680B}"/>
    <dgm:cxn modelId="{57E7C486-5F83-41C7-A41F-2589FF23D8B2}" type="presOf" srcId="{DC03AB11-CEAB-4652-B638-2668B2402345}" destId="{C0887FB7-A65F-48BB-AC54-7C92227EBE21}" srcOrd="0" destOrd="0" presId="urn:microsoft.com/office/officeart/2005/8/layout/cycle2"/>
    <dgm:cxn modelId="{02AA4C73-492E-48F0-9DE7-C236F2357920}" type="presOf" srcId="{1CAF5042-F200-4155-BBB4-AC8ABBF4F7F7}" destId="{719B03A4-E8F7-4714-AE70-FB87219524DE}" srcOrd="0" destOrd="0" presId="urn:microsoft.com/office/officeart/2005/8/layout/cycle2"/>
    <dgm:cxn modelId="{41766B9B-0321-4929-BC82-B7348734F814}" type="presOf" srcId="{8842BA56-BA9E-4ADA-BB31-11050B32680B}" destId="{7327AF1A-7903-4926-B6E2-47414D2AE69C}" srcOrd="1" destOrd="0" presId="urn:microsoft.com/office/officeart/2005/8/layout/cycle2"/>
    <dgm:cxn modelId="{111ADE73-01B4-40BD-AB4A-397DF30D642E}" type="presOf" srcId="{24C82B8D-E384-4933-85C7-50B03ACB04D9}" destId="{2BC4BF1E-8300-473C-AD75-861F9A3B161E}" srcOrd="1" destOrd="0" presId="urn:microsoft.com/office/officeart/2005/8/layout/cycle2"/>
    <dgm:cxn modelId="{73C0B938-BBAB-4995-9E51-E725D19AE9DB}" type="presOf" srcId="{60A7FDF4-D3B3-4687-90EB-86D9708FD7D8}" destId="{1BE2996E-CDCB-4C6E-A015-E38253284BB3}" srcOrd="0" destOrd="0" presId="urn:microsoft.com/office/officeart/2005/8/layout/cycle2"/>
    <dgm:cxn modelId="{D1B89C4D-0856-4B40-93F9-90E7395A7823}" srcId="{517C8E11-CBEC-4D0D-A1A5-7B2B2B436040}" destId="{413F41C5-4DF2-46DD-86E8-73438BFBB327}" srcOrd="4" destOrd="0" parTransId="{A2C78506-623D-4335-A5B2-643E7804DDC0}" sibTransId="{1CAF5042-F200-4155-BBB4-AC8ABBF4F7F7}"/>
    <dgm:cxn modelId="{25DDF216-B2D4-4E55-9F52-E188ED494243}" type="presOf" srcId="{24C82B8D-E384-4933-85C7-50B03ACB04D9}" destId="{3A459ECA-6B53-4697-A9B7-856713EB7DAE}" srcOrd="0" destOrd="0" presId="urn:microsoft.com/office/officeart/2005/8/layout/cycle2"/>
    <dgm:cxn modelId="{A65EDC89-3EBD-43E6-96CC-2FD993F88A8F}" type="presOf" srcId="{1CAF5042-F200-4155-BBB4-AC8ABBF4F7F7}" destId="{213446CB-9BE5-4932-97CC-354A6686A8C7}" srcOrd="1" destOrd="0" presId="urn:microsoft.com/office/officeart/2005/8/layout/cycle2"/>
    <dgm:cxn modelId="{8F81C294-C410-4D82-90CB-464DEDB2D8A6}" srcId="{517C8E11-CBEC-4D0D-A1A5-7B2B2B436040}" destId="{DD5E5880-AE31-475D-9EE0-F3CA570CDA0C}" srcOrd="3" destOrd="0" parTransId="{E18DD3CA-E5D2-4156-8FEA-2006A184EF14}" sibTransId="{50ED1F96-2B48-435F-9153-43674FCA2F2C}"/>
    <dgm:cxn modelId="{BF4931E8-9D24-4256-B8BB-A785D8814154}" type="presOf" srcId="{7EFDB3CB-B828-482D-942C-C081B3B61363}" destId="{9F00228C-0D46-47A4-B7F3-0FD7F9F89E33}" srcOrd="0" destOrd="0" presId="urn:microsoft.com/office/officeart/2005/8/layout/cycle2"/>
    <dgm:cxn modelId="{734480F4-A72C-466F-9444-5E17393453F0}" type="presOf" srcId="{50ED1F96-2B48-435F-9153-43674FCA2F2C}" destId="{ACD3A003-A5D4-4ACE-96AD-5E2D680092DE}" srcOrd="1" destOrd="0" presId="urn:microsoft.com/office/officeart/2005/8/layout/cycle2"/>
    <dgm:cxn modelId="{0B68D99A-206F-4048-AA26-40476EB262E7}" srcId="{517C8E11-CBEC-4D0D-A1A5-7B2B2B436040}" destId="{31C514BF-031E-403F-9FE7-58E6A60D852C}" srcOrd="1" destOrd="0" parTransId="{6342EDD3-F779-4DFE-BE2E-82BC67A60218}" sibTransId="{5F9EE10B-3E05-4D7B-A3FD-9CEF52A76644}"/>
    <dgm:cxn modelId="{77F991EA-169E-4AE0-AC56-709018EF7462}" srcId="{517C8E11-CBEC-4D0D-A1A5-7B2B2B436040}" destId="{7EFDB3CB-B828-482D-942C-C081B3B61363}" srcOrd="2" destOrd="0" parTransId="{49886155-311D-4028-905E-A9222C26B524}" sibTransId="{24C82B8D-E384-4933-85C7-50B03ACB04D9}"/>
    <dgm:cxn modelId="{CD302C71-1931-4B2C-B001-0B6D24F4288C}" type="presOf" srcId="{E00252B3-9F21-4425-98F9-29572FAAEC51}" destId="{D5534CB1-8721-4B4B-AECA-5021661D3A70}" srcOrd="0" destOrd="0" presId="urn:microsoft.com/office/officeart/2005/8/layout/cycle2"/>
    <dgm:cxn modelId="{81622CB5-9AEC-493B-BE5E-91A1488EC919}" type="presOf" srcId="{5F9EE10B-3E05-4D7B-A3FD-9CEF52A76644}" destId="{7318433E-835C-4243-9CCD-12025E46A9DD}" srcOrd="0" destOrd="0" presId="urn:microsoft.com/office/officeart/2005/8/layout/cycle2"/>
    <dgm:cxn modelId="{2A29D56E-0B88-4D05-99D9-FE402CB50D72}" type="presOf" srcId="{DC03AB11-CEAB-4652-B638-2668B2402345}" destId="{AE702DD7-C0EF-4265-99C3-B866CEEF5D50}" srcOrd="1" destOrd="0" presId="urn:microsoft.com/office/officeart/2005/8/layout/cycle2"/>
    <dgm:cxn modelId="{97F1E65B-103C-48AD-BB9B-986DE86A26D0}" type="presOf" srcId="{50ED1F96-2B48-435F-9153-43674FCA2F2C}" destId="{D2B36BA6-08C3-4734-B72B-DD7ED7D873A8}" srcOrd="0" destOrd="0" presId="urn:microsoft.com/office/officeart/2005/8/layout/cycle2"/>
    <dgm:cxn modelId="{83139BE9-D78B-4122-BFAF-2C95A22850FB}" type="presParOf" srcId="{AE2D80FC-4D8D-4176-A0A5-CAC907F50779}" destId="{1BE2996E-CDCB-4C6E-A015-E38253284BB3}" srcOrd="0" destOrd="0" presId="urn:microsoft.com/office/officeart/2005/8/layout/cycle2"/>
    <dgm:cxn modelId="{E2D802DA-0A1F-4B0C-B757-18A46BDF7D86}" type="presParOf" srcId="{AE2D80FC-4D8D-4176-A0A5-CAC907F50779}" destId="{9E772127-7B2B-4C7A-BA4A-151A13B389F8}" srcOrd="1" destOrd="0" presId="urn:microsoft.com/office/officeart/2005/8/layout/cycle2"/>
    <dgm:cxn modelId="{3D17A684-4EE7-4CFA-A591-40615F1062DA}" type="presParOf" srcId="{9E772127-7B2B-4C7A-BA4A-151A13B389F8}" destId="{7327AF1A-7903-4926-B6E2-47414D2AE69C}" srcOrd="0" destOrd="0" presId="urn:microsoft.com/office/officeart/2005/8/layout/cycle2"/>
    <dgm:cxn modelId="{903ECC1A-4C7B-4D44-9F20-0511215383D4}" type="presParOf" srcId="{AE2D80FC-4D8D-4176-A0A5-CAC907F50779}" destId="{18D14DC6-5186-4E10-A4E7-24A3668BAD71}" srcOrd="2" destOrd="0" presId="urn:microsoft.com/office/officeart/2005/8/layout/cycle2"/>
    <dgm:cxn modelId="{D62EE7E2-8B95-495F-9B1D-4616F1C6084B}" type="presParOf" srcId="{AE2D80FC-4D8D-4176-A0A5-CAC907F50779}" destId="{7318433E-835C-4243-9CCD-12025E46A9DD}" srcOrd="3" destOrd="0" presId="urn:microsoft.com/office/officeart/2005/8/layout/cycle2"/>
    <dgm:cxn modelId="{1BF40E2F-5591-4160-B52F-F3136193D802}" type="presParOf" srcId="{7318433E-835C-4243-9CCD-12025E46A9DD}" destId="{6C3017A2-997D-4BD7-A4DD-AB774586891B}" srcOrd="0" destOrd="0" presId="urn:microsoft.com/office/officeart/2005/8/layout/cycle2"/>
    <dgm:cxn modelId="{EDCD05E7-8382-4031-90EF-9DC1E7DF9CD5}" type="presParOf" srcId="{AE2D80FC-4D8D-4176-A0A5-CAC907F50779}" destId="{9F00228C-0D46-47A4-B7F3-0FD7F9F89E33}" srcOrd="4" destOrd="0" presId="urn:microsoft.com/office/officeart/2005/8/layout/cycle2"/>
    <dgm:cxn modelId="{00F6D3FC-DF3A-467C-95B2-33B2FC2426BC}" type="presParOf" srcId="{AE2D80FC-4D8D-4176-A0A5-CAC907F50779}" destId="{3A459ECA-6B53-4697-A9B7-856713EB7DAE}" srcOrd="5" destOrd="0" presId="urn:microsoft.com/office/officeart/2005/8/layout/cycle2"/>
    <dgm:cxn modelId="{B87E1E7E-3D83-4C2B-B856-0EB0E05E814A}" type="presParOf" srcId="{3A459ECA-6B53-4697-A9B7-856713EB7DAE}" destId="{2BC4BF1E-8300-473C-AD75-861F9A3B161E}" srcOrd="0" destOrd="0" presId="urn:microsoft.com/office/officeart/2005/8/layout/cycle2"/>
    <dgm:cxn modelId="{E4B9098C-F9DC-4A27-BA54-FF1651876E34}" type="presParOf" srcId="{AE2D80FC-4D8D-4176-A0A5-CAC907F50779}" destId="{963B6954-978C-4B1A-92D7-66C4327508F2}" srcOrd="6" destOrd="0" presId="urn:microsoft.com/office/officeart/2005/8/layout/cycle2"/>
    <dgm:cxn modelId="{D205377A-7F11-49BB-A244-1EA179024010}" type="presParOf" srcId="{AE2D80FC-4D8D-4176-A0A5-CAC907F50779}" destId="{D2B36BA6-08C3-4734-B72B-DD7ED7D873A8}" srcOrd="7" destOrd="0" presId="urn:microsoft.com/office/officeart/2005/8/layout/cycle2"/>
    <dgm:cxn modelId="{FABD134E-8DF7-4F11-9E9B-7709EA46AE94}" type="presParOf" srcId="{D2B36BA6-08C3-4734-B72B-DD7ED7D873A8}" destId="{ACD3A003-A5D4-4ACE-96AD-5E2D680092DE}" srcOrd="0" destOrd="0" presId="urn:microsoft.com/office/officeart/2005/8/layout/cycle2"/>
    <dgm:cxn modelId="{4E4F04DB-E98C-42B4-A4BB-F427F5087092}" type="presParOf" srcId="{AE2D80FC-4D8D-4176-A0A5-CAC907F50779}" destId="{0822BD70-137C-4E50-AF3B-698A778853CA}" srcOrd="8" destOrd="0" presId="urn:microsoft.com/office/officeart/2005/8/layout/cycle2"/>
    <dgm:cxn modelId="{5936336F-6C36-4E11-9F3A-C78297DBAD45}" type="presParOf" srcId="{AE2D80FC-4D8D-4176-A0A5-CAC907F50779}" destId="{719B03A4-E8F7-4714-AE70-FB87219524DE}" srcOrd="9" destOrd="0" presId="urn:microsoft.com/office/officeart/2005/8/layout/cycle2"/>
    <dgm:cxn modelId="{9F8A4AAF-0D03-42DF-8947-68711531213F}" type="presParOf" srcId="{719B03A4-E8F7-4714-AE70-FB87219524DE}" destId="{213446CB-9BE5-4932-97CC-354A6686A8C7}" srcOrd="0" destOrd="0" presId="urn:microsoft.com/office/officeart/2005/8/layout/cycle2"/>
    <dgm:cxn modelId="{837BD59F-4144-4BE6-AE4C-C5F84238141D}" type="presParOf" srcId="{AE2D80FC-4D8D-4176-A0A5-CAC907F50779}" destId="{D5534CB1-8721-4B4B-AECA-5021661D3A70}" srcOrd="10" destOrd="0" presId="urn:microsoft.com/office/officeart/2005/8/layout/cycle2"/>
    <dgm:cxn modelId="{B0299DD1-2F2E-481C-952F-1FAD35B49171}" type="presParOf" srcId="{AE2D80FC-4D8D-4176-A0A5-CAC907F50779}" destId="{C0887FB7-A65F-48BB-AC54-7C92227EBE21}" srcOrd="11" destOrd="0" presId="urn:microsoft.com/office/officeart/2005/8/layout/cycle2"/>
    <dgm:cxn modelId="{F86316F1-D74E-4D36-A96F-C5D622F7DF88}" type="presParOf" srcId="{C0887FB7-A65F-48BB-AC54-7C92227EBE21}" destId="{AE702DD7-C0EF-4265-99C3-B866CEEF5D50}" srcOrd="0" destOrd="0" presId="urn:microsoft.com/office/officeart/2005/8/layout/cycle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7C8E11-CBEC-4D0D-A1A5-7B2B2B436040}" type="doc">
      <dgm:prSet loTypeId="urn:microsoft.com/office/officeart/2005/8/layout/cycle2" loCatId="cycle" qsTypeId="urn:microsoft.com/office/officeart/2005/8/quickstyle/3d1" qsCatId="3D" csTypeId="urn:microsoft.com/office/officeart/2005/8/colors/accent0_1" csCatId="mainScheme" phldr="1"/>
      <dgm:spPr/>
    </dgm:pt>
    <dgm:pt modelId="{60A7FDF4-D3B3-4687-90EB-86D9708FD7D8}">
      <dgm:prSet phldrT="[Text]" custT="1"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r>
            <a:rPr lang="en-US" altLang="ja-JP" sz="1800" b="1" dirty="0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Query (Yahoo!)</a:t>
          </a:r>
          <a:endParaRPr lang="ja-JP" altLang="en-US" sz="1800" b="1">
            <a:solidFill>
              <a:schemeClr val="dk1">
                <a:hueOff val="0"/>
                <a:satOff val="0"/>
                <a:lumOff val="0"/>
                <a:alpha val="20000"/>
              </a:schemeClr>
            </a:solidFill>
            <a:latin typeface="Optima" pitchFamily="34" charset="0"/>
          </a:endParaRPr>
        </a:p>
      </dgm:t>
    </dgm:pt>
    <dgm:pt modelId="{5454B3D9-13A9-4410-AD5D-B169607F02FA}" type="parTrans" cxnId="{28B551B6-263A-4BC1-854C-58DC5B6D0F64}">
      <dgm:prSet/>
      <dgm:spPr/>
      <dgm:t>
        <a:bodyPr/>
        <a:lstStyle/>
        <a:p>
          <a:endParaRPr lang="ja-JP" altLang="en-US"/>
        </a:p>
      </dgm:t>
    </dgm:pt>
    <dgm:pt modelId="{8842BA56-BA9E-4ADA-BB31-11050B32680B}" type="sibTrans" cxnId="{28B551B6-263A-4BC1-854C-58DC5B6D0F64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DD5E5880-AE31-475D-9EE0-F3CA570CDA0C}">
      <dgm:prSet phldrT="[Text]" custT="1"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r>
            <a:rPr lang="en-US" altLang="ja-JP" sz="1800" b="1" dirty="0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Extract </a:t>
          </a:r>
          <a:r>
            <a:rPr lang="en-US" altLang="ja-JP" sz="1800" b="1" dirty="0" err="1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Tuples</a:t>
          </a:r>
          <a:endParaRPr lang="ja-JP" altLang="en-US" sz="1800" b="1">
            <a:solidFill>
              <a:schemeClr val="dk1">
                <a:hueOff val="0"/>
                <a:satOff val="0"/>
                <a:lumOff val="0"/>
                <a:alpha val="20000"/>
              </a:schemeClr>
            </a:solidFill>
            <a:latin typeface="Optima" pitchFamily="34" charset="0"/>
          </a:endParaRPr>
        </a:p>
      </dgm:t>
    </dgm:pt>
    <dgm:pt modelId="{50ED1F96-2B48-435F-9153-43674FCA2F2C}" type="sibTrans" cxnId="{8F81C294-C410-4D82-90CB-464DEDB2D8A6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E18DD3CA-E5D2-4156-8FEA-2006A184EF14}" type="parTrans" cxnId="{8F81C294-C410-4D82-90CB-464DEDB2D8A6}">
      <dgm:prSet/>
      <dgm:spPr/>
      <dgm:t>
        <a:bodyPr/>
        <a:lstStyle/>
        <a:p>
          <a:endParaRPr lang="ja-JP" altLang="en-US"/>
        </a:p>
      </dgm:t>
    </dgm:pt>
    <dgm:pt modelId="{7EFDB3CB-B828-482D-942C-C081B3B61363}">
      <dgm:prSet phldrT="[Text]" custT="1"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r>
            <a:rPr lang="en-US" altLang="ja-JP" sz="1800" b="1" dirty="0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Filter Sentences</a:t>
          </a:r>
          <a:endParaRPr lang="ja-JP" altLang="en-US" sz="1800" b="1">
            <a:solidFill>
              <a:schemeClr val="dk1">
                <a:hueOff val="0"/>
                <a:satOff val="0"/>
                <a:lumOff val="0"/>
                <a:alpha val="20000"/>
              </a:schemeClr>
            </a:solidFill>
            <a:latin typeface="Optima" pitchFamily="34" charset="0"/>
          </a:endParaRPr>
        </a:p>
      </dgm:t>
    </dgm:pt>
    <dgm:pt modelId="{24C82B8D-E384-4933-85C7-50B03ACB04D9}" type="sibTrans" cxnId="{77F991EA-169E-4AE0-AC56-709018EF7462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49886155-311D-4028-905E-A9222C26B524}" type="parTrans" cxnId="{77F991EA-169E-4AE0-AC56-709018EF7462}">
      <dgm:prSet/>
      <dgm:spPr/>
      <dgm:t>
        <a:bodyPr/>
        <a:lstStyle/>
        <a:p>
          <a:endParaRPr lang="ja-JP" altLang="en-US"/>
        </a:p>
      </dgm:t>
    </dgm:pt>
    <dgm:pt modelId="{31C514BF-031E-403F-9FE7-58E6A60D852C}">
      <dgm:prSet phldrT="[Text]" custT="1"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r>
            <a:rPr lang="en-US" altLang="ja-JP" sz="1800" b="1" dirty="0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Extract Sentences</a:t>
          </a:r>
          <a:endParaRPr lang="ja-JP" altLang="en-US" sz="1800" b="1">
            <a:solidFill>
              <a:schemeClr val="dk1">
                <a:hueOff val="0"/>
                <a:satOff val="0"/>
                <a:lumOff val="0"/>
                <a:alpha val="20000"/>
              </a:schemeClr>
            </a:solidFill>
            <a:latin typeface="Optima" pitchFamily="34" charset="0"/>
          </a:endParaRPr>
        </a:p>
      </dgm:t>
    </dgm:pt>
    <dgm:pt modelId="{5F9EE10B-3E05-4D7B-A3FD-9CEF52A76644}" type="sibTrans" cxnId="{0B68D99A-206F-4048-AA26-40476EB262E7}">
      <dgm:prSet/>
      <dgm:spPr>
        <a:solidFill>
          <a:schemeClr val="bg1">
            <a:lumMod val="50000"/>
            <a:alpha val="20000"/>
          </a:schemeClr>
        </a:solidFill>
      </dgm:spPr>
      <dgm:t>
        <a:bodyPr/>
        <a:lstStyle/>
        <a:p>
          <a:endParaRPr lang="ja-JP" altLang="en-US"/>
        </a:p>
      </dgm:t>
    </dgm:pt>
    <dgm:pt modelId="{6342EDD3-F779-4DFE-BE2E-82BC67A60218}" type="parTrans" cxnId="{0B68D99A-206F-4048-AA26-40476EB262E7}">
      <dgm:prSet/>
      <dgm:spPr/>
      <dgm:t>
        <a:bodyPr/>
        <a:lstStyle/>
        <a:p>
          <a:endParaRPr lang="ja-JP" altLang="en-US"/>
        </a:p>
      </dgm:t>
    </dgm:pt>
    <dgm:pt modelId="{413F41C5-4DF2-46DD-86E8-73438BFBB327}">
      <dgm:prSet phldrT="[Text]" custT="1"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r>
            <a:rPr lang="en-US" altLang="ja-JP" sz="1800" b="1" dirty="0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Score Terms in </a:t>
          </a:r>
          <a:r>
            <a:rPr lang="en-US" altLang="ja-JP" sz="1800" b="1" dirty="0" err="1" smtClean="0">
              <a:solidFill>
                <a:schemeClr val="dk1">
                  <a:hueOff val="0"/>
                  <a:satOff val="0"/>
                  <a:lumOff val="0"/>
                  <a:alpha val="20000"/>
                </a:schemeClr>
              </a:solidFill>
              <a:latin typeface="Optima" pitchFamily="34" charset="0"/>
            </a:rPr>
            <a:t>Tuples</a:t>
          </a:r>
          <a:endParaRPr lang="ja-JP" altLang="en-US" sz="1800" b="1">
            <a:solidFill>
              <a:schemeClr val="dk1">
                <a:hueOff val="0"/>
                <a:satOff val="0"/>
                <a:lumOff val="0"/>
                <a:alpha val="20000"/>
              </a:schemeClr>
            </a:solidFill>
            <a:latin typeface="Optima" pitchFamily="34" charset="0"/>
          </a:endParaRPr>
        </a:p>
      </dgm:t>
    </dgm:pt>
    <dgm:pt modelId="{A2C78506-623D-4335-A5B2-643E7804DDC0}" type="parTrans" cxnId="{D1B89C4D-0856-4B40-93F9-90E7395A7823}">
      <dgm:prSet/>
      <dgm:spPr/>
      <dgm:t>
        <a:bodyPr/>
        <a:lstStyle/>
        <a:p>
          <a:endParaRPr lang="ja-JP" altLang="en-US"/>
        </a:p>
      </dgm:t>
    </dgm:pt>
    <dgm:pt modelId="{1CAF5042-F200-4155-BBB4-AC8ABBF4F7F7}" type="sibTrans" cxnId="{D1B89C4D-0856-4B40-93F9-90E7395A7823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E00252B3-9F21-4425-98F9-29572FAAEC51}">
      <dgm:prSet custT="1"/>
      <dgm:spPr/>
      <dgm:t>
        <a:bodyPr/>
        <a:lstStyle/>
        <a:p>
          <a:r>
            <a:rPr lang="en-US" altLang="ja-JP" sz="1800" b="1" dirty="0" smtClean="0">
              <a:latin typeface="Optima" pitchFamily="34" charset="0"/>
            </a:rPr>
            <a:t>Generate New Queries</a:t>
          </a:r>
          <a:endParaRPr lang="ja-JP" altLang="en-US" sz="1800" b="1">
            <a:latin typeface="Optima" pitchFamily="34" charset="0"/>
          </a:endParaRPr>
        </a:p>
      </dgm:t>
    </dgm:pt>
    <dgm:pt modelId="{6DCC31C3-688E-40E7-9FED-F3F25B9EC948}" type="parTrans" cxnId="{A170FB91-D503-4EBD-B837-A634F86F1D03}">
      <dgm:prSet/>
      <dgm:spPr/>
      <dgm:t>
        <a:bodyPr/>
        <a:lstStyle/>
        <a:p>
          <a:endParaRPr lang="ja-JP" altLang="en-US"/>
        </a:p>
      </dgm:t>
    </dgm:pt>
    <dgm:pt modelId="{DC03AB11-CEAB-4652-B638-2668B2402345}" type="sibTrans" cxnId="{A170FB91-D503-4EBD-B837-A634F86F1D03}">
      <dgm:prSet/>
      <dgm:spPr>
        <a:solidFill>
          <a:schemeClr val="bg1">
            <a:lumMod val="50000"/>
            <a:alpha val="10000"/>
          </a:schemeClr>
        </a:solidFill>
      </dgm:spPr>
      <dgm:t>
        <a:bodyPr/>
        <a:lstStyle/>
        <a:p>
          <a:endParaRPr lang="ja-JP" altLang="en-US"/>
        </a:p>
      </dgm:t>
    </dgm:pt>
    <dgm:pt modelId="{AE2D80FC-4D8D-4176-A0A5-CAC907F50779}" type="pres">
      <dgm:prSet presAssocID="{517C8E11-CBEC-4D0D-A1A5-7B2B2B436040}" presName="cycle" presStyleCnt="0">
        <dgm:presLayoutVars>
          <dgm:dir/>
          <dgm:resizeHandles val="exact"/>
        </dgm:presLayoutVars>
      </dgm:prSet>
      <dgm:spPr/>
    </dgm:pt>
    <dgm:pt modelId="{1BE2996E-CDCB-4C6E-A015-E38253284BB3}" type="pres">
      <dgm:prSet presAssocID="{60A7FDF4-D3B3-4687-90EB-86D9708FD7D8}" presName="node" presStyleLbl="node1" presStyleIdx="0" presStyleCnt="6" custScaleX="105263" custScaleY="10526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9E772127-7B2B-4C7A-BA4A-151A13B389F8}" type="pres">
      <dgm:prSet presAssocID="{8842BA56-BA9E-4ADA-BB31-11050B32680B}" presName="sibTrans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7327AF1A-7903-4926-B6E2-47414D2AE69C}" type="pres">
      <dgm:prSet presAssocID="{8842BA56-BA9E-4ADA-BB31-11050B32680B}" presName="connectorText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18D14DC6-5186-4E10-A4E7-24A3668BAD71}" type="pres">
      <dgm:prSet presAssocID="{31C514BF-031E-403F-9FE7-58E6A60D852C}" presName="node" presStyleLbl="node1" presStyleIdx="1" presStyleCnt="6" custScaleX="108991" custScaleY="108991" custRadScaleRad="114297" custRadScaleInc="1352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318433E-835C-4243-9CCD-12025E46A9DD}" type="pres">
      <dgm:prSet presAssocID="{5F9EE10B-3E05-4D7B-A3FD-9CEF52A76644}" presName="sibTrans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6C3017A2-997D-4BD7-A4DD-AB774586891B}" type="pres">
      <dgm:prSet presAssocID="{5F9EE10B-3E05-4D7B-A3FD-9CEF52A76644}" presName="connectorText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9F00228C-0D46-47A4-B7F3-0FD7F9F89E33}" type="pres">
      <dgm:prSet presAssocID="{7EFDB3CB-B828-482D-942C-C081B3B61363}" presName="node" presStyleLbl="node1" presStyleIdx="2" presStyleCnt="6" custRadScaleRad="115117" custRadScaleInc="-141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3A459ECA-6B53-4697-A9B7-856713EB7DAE}" type="pres">
      <dgm:prSet presAssocID="{24C82B8D-E384-4933-85C7-50B03ACB04D9}" presName="sibTrans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2BC4BF1E-8300-473C-AD75-861F9A3B161E}" type="pres">
      <dgm:prSet presAssocID="{24C82B8D-E384-4933-85C7-50B03ACB04D9}" presName="connectorText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963B6954-978C-4B1A-92D7-66C4327508F2}" type="pres">
      <dgm:prSet presAssocID="{DD5E5880-AE31-475D-9EE0-F3CA570CDA0C}" presName="node" presStyleLbl="node1" presStyleIdx="3" presStyleCnt="6" custScaleX="103010" custScaleY="103010" custRadScaleRad="9668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D2B36BA6-08C3-4734-B72B-DD7ED7D873A8}" type="pres">
      <dgm:prSet presAssocID="{50ED1F96-2B48-435F-9153-43674FCA2F2C}" presName="sibTrans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ACD3A003-A5D4-4ACE-96AD-5E2D680092DE}" type="pres">
      <dgm:prSet presAssocID="{50ED1F96-2B48-435F-9153-43674FCA2F2C}" presName="connectorText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0822BD70-137C-4E50-AF3B-698A778853CA}" type="pres">
      <dgm:prSet presAssocID="{413F41C5-4DF2-46DD-86E8-73438BFBB327}" presName="node" presStyleLbl="node1" presStyleIdx="4" presStyleCnt="6" custScaleX="103229" custScaleY="103229" custRadScaleRad="113738" custRadScaleInc="1306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19B03A4-E8F7-4714-AE70-FB87219524DE}" type="pres">
      <dgm:prSet presAssocID="{1CAF5042-F200-4155-BBB4-AC8ABBF4F7F7}" presName="sibTrans" presStyleLbl="sibTrans2D1" presStyleIdx="4" presStyleCnt="6" custAng="21570053"/>
      <dgm:spPr/>
      <dgm:t>
        <a:bodyPr/>
        <a:lstStyle/>
        <a:p>
          <a:endParaRPr kumimoji="1" lang="ja-JP" altLang="en-US"/>
        </a:p>
      </dgm:t>
    </dgm:pt>
    <dgm:pt modelId="{213446CB-9BE5-4932-97CC-354A6686A8C7}" type="pres">
      <dgm:prSet presAssocID="{1CAF5042-F200-4155-BBB4-AC8ABBF4F7F7}" presName="connectorText" presStyleLbl="sibTrans2D1" presStyleIdx="4" presStyleCnt="6"/>
      <dgm:spPr/>
      <dgm:t>
        <a:bodyPr/>
        <a:lstStyle/>
        <a:p>
          <a:endParaRPr kumimoji="1" lang="ja-JP" altLang="en-US"/>
        </a:p>
      </dgm:t>
    </dgm:pt>
    <dgm:pt modelId="{D5534CB1-8721-4B4B-AECA-5021661D3A70}" type="pres">
      <dgm:prSet presAssocID="{E00252B3-9F21-4425-98F9-29572FAAEC51}" presName="node" presStyleLbl="node1" presStyleIdx="5" presStyleCnt="6" custRadScaleRad="112506" custRadScaleInc="-140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C0887FB7-A65F-48BB-AC54-7C92227EBE21}" type="pres">
      <dgm:prSet presAssocID="{DC03AB11-CEAB-4652-B638-2668B2402345}" presName="sibTrans" presStyleLbl="sibTrans2D1" presStyleIdx="5" presStyleCnt="6"/>
      <dgm:spPr/>
      <dgm:t>
        <a:bodyPr/>
        <a:lstStyle/>
        <a:p>
          <a:endParaRPr kumimoji="1" lang="ja-JP" altLang="en-US"/>
        </a:p>
      </dgm:t>
    </dgm:pt>
    <dgm:pt modelId="{AE702DD7-C0EF-4265-99C3-B866CEEF5D50}" type="pres">
      <dgm:prSet presAssocID="{DC03AB11-CEAB-4652-B638-2668B2402345}" presName="connectorText" presStyleLbl="sibTrans2D1" presStyleIdx="5" presStyleCnt="6"/>
      <dgm:spPr/>
      <dgm:t>
        <a:bodyPr/>
        <a:lstStyle/>
        <a:p>
          <a:endParaRPr kumimoji="1" lang="ja-JP" altLang="en-US"/>
        </a:p>
      </dgm:t>
    </dgm:pt>
  </dgm:ptLst>
  <dgm:cxnLst>
    <dgm:cxn modelId="{CDFDC54D-6789-4007-8AC1-1247787E4288}" type="presOf" srcId="{1CAF5042-F200-4155-BBB4-AC8ABBF4F7F7}" destId="{213446CB-9BE5-4932-97CC-354A6686A8C7}" srcOrd="1" destOrd="0" presId="urn:microsoft.com/office/officeart/2005/8/layout/cycle2"/>
    <dgm:cxn modelId="{006FC1AD-E8F1-4EC8-BB4B-B478D48E6E23}" type="presOf" srcId="{DC03AB11-CEAB-4652-B638-2668B2402345}" destId="{C0887FB7-A65F-48BB-AC54-7C92227EBE21}" srcOrd="0" destOrd="0" presId="urn:microsoft.com/office/officeart/2005/8/layout/cycle2"/>
    <dgm:cxn modelId="{F11C03A4-5D97-455B-9F27-C4BC2E27D6B7}" type="presOf" srcId="{50ED1F96-2B48-435F-9153-43674FCA2F2C}" destId="{D2B36BA6-08C3-4734-B72B-DD7ED7D873A8}" srcOrd="0" destOrd="0" presId="urn:microsoft.com/office/officeart/2005/8/layout/cycle2"/>
    <dgm:cxn modelId="{81CC6CC6-85E5-43DB-99A8-1D081BEE348A}" type="presOf" srcId="{24C82B8D-E384-4933-85C7-50B03ACB04D9}" destId="{3A459ECA-6B53-4697-A9B7-856713EB7DAE}" srcOrd="0" destOrd="0" presId="urn:microsoft.com/office/officeart/2005/8/layout/cycle2"/>
    <dgm:cxn modelId="{8ABA475D-64FB-46FE-B9D8-9B2D757835F1}" type="presOf" srcId="{24C82B8D-E384-4933-85C7-50B03ACB04D9}" destId="{2BC4BF1E-8300-473C-AD75-861F9A3B161E}" srcOrd="1" destOrd="0" presId="urn:microsoft.com/office/officeart/2005/8/layout/cycle2"/>
    <dgm:cxn modelId="{8ECAA82F-5C02-4B5C-90B4-E931F0929BEA}" type="presOf" srcId="{DD5E5880-AE31-475D-9EE0-F3CA570CDA0C}" destId="{963B6954-978C-4B1A-92D7-66C4327508F2}" srcOrd="0" destOrd="0" presId="urn:microsoft.com/office/officeart/2005/8/layout/cycle2"/>
    <dgm:cxn modelId="{D1B89C4D-0856-4B40-93F9-90E7395A7823}" srcId="{517C8E11-CBEC-4D0D-A1A5-7B2B2B436040}" destId="{413F41C5-4DF2-46DD-86E8-73438BFBB327}" srcOrd="4" destOrd="0" parTransId="{A2C78506-623D-4335-A5B2-643E7804DDC0}" sibTransId="{1CAF5042-F200-4155-BBB4-AC8ABBF4F7F7}"/>
    <dgm:cxn modelId="{014024F6-EF4A-4A82-9946-3D37152EB8FE}" type="presOf" srcId="{8842BA56-BA9E-4ADA-BB31-11050B32680B}" destId="{7327AF1A-7903-4926-B6E2-47414D2AE69C}" srcOrd="1" destOrd="0" presId="urn:microsoft.com/office/officeart/2005/8/layout/cycle2"/>
    <dgm:cxn modelId="{28B551B6-263A-4BC1-854C-58DC5B6D0F64}" srcId="{517C8E11-CBEC-4D0D-A1A5-7B2B2B436040}" destId="{60A7FDF4-D3B3-4687-90EB-86D9708FD7D8}" srcOrd="0" destOrd="0" parTransId="{5454B3D9-13A9-4410-AD5D-B169607F02FA}" sibTransId="{8842BA56-BA9E-4ADA-BB31-11050B32680B}"/>
    <dgm:cxn modelId="{F5B1B1C7-66BF-4869-B9C7-363E2C6F3C79}" type="presOf" srcId="{31C514BF-031E-403F-9FE7-58E6A60D852C}" destId="{18D14DC6-5186-4E10-A4E7-24A3668BAD71}" srcOrd="0" destOrd="0" presId="urn:microsoft.com/office/officeart/2005/8/layout/cycle2"/>
    <dgm:cxn modelId="{8F81C294-C410-4D82-90CB-464DEDB2D8A6}" srcId="{517C8E11-CBEC-4D0D-A1A5-7B2B2B436040}" destId="{DD5E5880-AE31-475D-9EE0-F3CA570CDA0C}" srcOrd="3" destOrd="0" parTransId="{E18DD3CA-E5D2-4156-8FEA-2006A184EF14}" sibTransId="{50ED1F96-2B48-435F-9153-43674FCA2F2C}"/>
    <dgm:cxn modelId="{0000A9D4-D5C0-4448-8C2F-D40BE7503E32}" type="presOf" srcId="{1CAF5042-F200-4155-BBB4-AC8ABBF4F7F7}" destId="{719B03A4-E8F7-4714-AE70-FB87219524DE}" srcOrd="0" destOrd="0" presId="urn:microsoft.com/office/officeart/2005/8/layout/cycle2"/>
    <dgm:cxn modelId="{9C097F6A-1FA6-4BC6-8F8F-4A0442F0FD49}" type="presOf" srcId="{DC03AB11-CEAB-4652-B638-2668B2402345}" destId="{AE702DD7-C0EF-4265-99C3-B866CEEF5D50}" srcOrd="1" destOrd="0" presId="urn:microsoft.com/office/officeart/2005/8/layout/cycle2"/>
    <dgm:cxn modelId="{67306C4A-2323-4878-85EF-9F5AF9BA9ED5}" type="presOf" srcId="{60A7FDF4-D3B3-4687-90EB-86D9708FD7D8}" destId="{1BE2996E-CDCB-4C6E-A015-E38253284BB3}" srcOrd="0" destOrd="0" presId="urn:microsoft.com/office/officeart/2005/8/layout/cycle2"/>
    <dgm:cxn modelId="{8F17B044-0B71-4B8E-86BF-E1F1AB82BC03}" type="presOf" srcId="{E00252B3-9F21-4425-98F9-29572FAAEC51}" destId="{D5534CB1-8721-4B4B-AECA-5021661D3A70}" srcOrd="0" destOrd="0" presId="urn:microsoft.com/office/officeart/2005/8/layout/cycle2"/>
    <dgm:cxn modelId="{47B5A45F-18B2-4677-A70C-3388AC24E28A}" type="presOf" srcId="{517C8E11-CBEC-4D0D-A1A5-7B2B2B436040}" destId="{AE2D80FC-4D8D-4176-A0A5-CAC907F50779}" srcOrd="0" destOrd="0" presId="urn:microsoft.com/office/officeart/2005/8/layout/cycle2"/>
    <dgm:cxn modelId="{9A774FC9-C9FE-4662-9B30-188ABD0904A8}" type="presOf" srcId="{5F9EE10B-3E05-4D7B-A3FD-9CEF52A76644}" destId="{6C3017A2-997D-4BD7-A4DD-AB774586891B}" srcOrd="1" destOrd="0" presId="urn:microsoft.com/office/officeart/2005/8/layout/cycle2"/>
    <dgm:cxn modelId="{D80468A9-7F33-47AC-A7B5-EC74E0D64E81}" type="presOf" srcId="{7EFDB3CB-B828-482D-942C-C081B3B61363}" destId="{9F00228C-0D46-47A4-B7F3-0FD7F9F89E33}" srcOrd="0" destOrd="0" presId="urn:microsoft.com/office/officeart/2005/8/layout/cycle2"/>
    <dgm:cxn modelId="{0B68D99A-206F-4048-AA26-40476EB262E7}" srcId="{517C8E11-CBEC-4D0D-A1A5-7B2B2B436040}" destId="{31C514BF-031E-403F-9FE7-58E6A60D852C}" srcOrd="1" destOrd="0" parTransId="{6342EDD3-F779-4DFE-BE2E-82BC67A60218}" sibTransId="{5F9EE10B-3E05-4D7B-A3FD-9CEF52A76644}"/>
    <dgm:cxn modelId="{6A62870E-FE6C-4F7E-A69F-A189E7904E3B}" type="presOf" srcId="{8842BA56-BA9E-4ADA-BB31-11050B32680B}" destId="{9E772127-7B2B-4C7A-BA4A-151A13B389F8}" srcOrd="0" destOrd="0" presId="urn:microsoft.com/office/officeart/2005/8/layout/cycle2"/>
    <dgm:cxn modelId="{A170FB91-D503-4EBD-B837-A634F86F1D03}" srcId="{517C8E11-CBEC-4D0D-A1A5-7B2B2B436040}" destId="{E00252B3-9F21-4425-98F9-29572FAAEC51}" srcOrd="5" destOrd="0" parTransId="{6DCC31C3-688E-40E7-9FED-F3F25B9EC948}" sibTransId="{DC03AB11-CEAB-4652-B638-2668B2402345}"/>
    <dgm:cxn modelId="{77F991EA-169E-4AE0-AC56-709018EF7462}" srcId="{517C8E11-CBEC-4D0D-A1A5-7B2B2B436040}" destId="{7EFDB3CB-B828-482D-942C-C081B3B61363}" srcOrd="2" destOrd="0" parTransId="{49886155-311D-4028-905E-A9222C26B524}" sibTransId="{24C82B8D-E384-4933-85C7-50B03ACB04D9}"/>
    <dgm:cxn modelId="{D72A2940-880B-4282-8E7E-CA852966B18C}" type="presOf" srcId="{413F41C5-4DF2-46DD-86E8-73438BFBB327}" destId="{0822BD70-137C-4E50-AF3B-698A778853CA}" srcOrd="0" destOrd="0" presId="urn:microsoft.com/office/officeart/2005/8/layout/cycle2"/>
    <dgm:cxn modelId="{DF423009-5502-4439-A36D-A22D9C610905}" type="presOf" srcId="{5F9EE10B-3E05-4D7B-A3FD-9CEF52A76644}" destId="{7318433E-835C-4243-9CCD-12025E46A9DD}" srcOrd="0" destOrd="0" presId="urn:microsoft.com/office/officeart/2005/8/layout/cycle2"/>
    <dgm:cxn modelId="{BA4CA63E-88D6-42CE-9851-69D253E5A190}" type="presOf" srcId="{50ED1F96-2B48-435F-9153-43674FCA2F2C}" destId="{ACD3A003-A5D4-4ACE-96AD-5E2D680092DE}" srcOrd="1" destOrd="0" presId="urn:microsoft.com/office/officeart/2005/8/layout/cycle2"/>
    <dgm:cxn modelId="{309464E7-0473-4D32-B7C3-E826D042F11A}" type="presParOf" srcId="{AE2D80FC-4D8D-4176-A0A5-CAC907F50779}" destId="{1BE2996E-CDCB-4C6E-A015-E38253284BB3}" srcOrd="0" destOrd="0" presId="urn:microsoft.com/office/officeart/2005/8/layout/cycle2"/>
    <dgm:cxn modelId="{141BC94B-4D01-4EFB-9BB7-28F9C82E1239}" type="presParOf" srcId="{AE2D80FC-4D8D-4176-A0A5-CAC907F50779}" destId="{9E772127-7B2B-4C7A-BA4A-151A13B389F8}" srcOrd="1" destOrd="0" presId="urn:microsoft.com/office/officeart/2005/8/layout/cycle2"/>
    <dgm:cxn modelId="{2BCE20E4-1E71-4AD1-9148-88F358A617CC}" type="presParOf" srcId="{9E772127-7B2B-4C7A-BA4A-151A13B389F8}" destId="{7327AF1A-7903-4926-B6E2-47414D2AE69C}" srcOrd="0" destOrd="0" presId="urn:microsoft.com/office/officeart/2005/8/layout/cycle2"/>
    <dgm:cxn modelId="{81249105-4F32-4C19-8215-6BECA67B5018}" type="presParOf" srcId="{AE2D80FC-4D8D-4176-A0A5-CAC907F50779}" destId="{18D14DC6-5186-4E10-A4E7-24A3668BAD71}" srcOrd="2" destOrd="0" presId="urn:microsoft.com/office/officeart/2005/8/layout/cycle2"/>
    <dgm:cxn modelId="{63934EE6-8595-46BC-B8DD-839B4D1095F8}" type="presParOf" srcId="{AE2D80FC-4D8D-4176-A0A5-CAC907F50779}" destId="{7318433E-835C-4243-9CCD-12025E46A9DD}" srcOrd="3" destOrd="0" presId="urn:microsoft.com/office/officeart/2005/8/layout/cycle2"/>
    <dgm:cxn modelId="{0DA76583-D9EE-4C5C-A692-DF2549679C2D}" type="presParOf" srcId="{7318433E-835C-4243-9CCD-12025E46A9DD}" destId="{6C3017A2-997D-4BD7-A4DD-AB774586891B}" srcOrd="0" destOrd="0" presId="urn:microsoft.com/office/officeart/2005/8/layout/cycle2"/>
    <dgm:cxn modelId="{62F69775-7BAD-4A51-A302-AFB889A3A9D6}" type="presParOf" srcId="{AE2D80FC-4D8D-4176-A0A5-CAC907F50779}" destId="{9F00228C-0D46-47A4-B7F3-0FD7F9F89E33}" srcOrd="4" destOrd="0" presId="urn:microsoft.com/office/officeart/2005/8/layout/cycle2"/>
    <dgm:cxn modelId="{3A64821C-E906-483E-A048-BA105A0FC90C}" type="presParOf" srcId="{AE2D80FC-4D8D-4176-A0A5-CAC907F50779}" destId="{3A459ECA-6B53-4697-A9B7-856713EB7DAE}" srcOrd="5" destOrd="0" presId="urn:microsoft.com/office/officeart/2005/8/layout/cycle2"/>
    <dgm:cxn modelId="{3E738346-9F14-43AA-AFA9-D6124332306B}" type="presParOf" srcId="{3A459ECA-6B53-4697-A9B7-856713EB7DAE}" destId="{2BC4BF1E-8300-473C-AD75-861F9A3B161E}" srcOrd="0" destOrd="0" presId="urn:microsoft.com/office/officeart/2005/8/layout/cycle2"/>
    <dgm:cxn modelId="{4D027888-49C7-4268-94A0-34DFAD447AA1}" type="presParOf" srcId="{AE2D80FC-4D8D-4176-A0A5-CAC907F50779}" destId="{963B6954-978C-4B1A-92D7-66C4327508F2}" srcOrd="6" destOrd="0" presId="urn:microsoft.com/office/officeart/2005/8/layout/cycle2"/>
    <dgm:cxn modelId="{5AEF81E2-7F4A-48C1-82D4-895F8C725675}" type="presParOf" srcId="{AE2D80FC-4D8D-4176-A0A5-CAC907F50779}" destId="{D2B36BA6-08C3-4734-B72B-DD7ED7D873A8}" srcOrd="7" destOrd="0" presId="urn:microsoft.com/office/officeart/2005/8/layout/cycle2"/>
    <dgm:cxn modelId="{2A782C30-3DF0-4B4C-815C-9E931DF464D5}" type="presParOf" srcId="{D2B36BA6-08C3-4734-B72B-DD7ED7D873A8}" destId="{ACD3A003-A5D4-4ACE-96AD-5E2D680092DE}" srcOrd="0" destOrd="0" presId="urn:microsoft.com/office/officeart/2005/8/layout/cycle2"/>
    <dgm:cxn modelId="{FD6B7481-D04A-4219-9459-A0B9CE011DEB}" type="presParOf" srcId="{AE2D80FC-4D8D-4176-A0A5-CAC907F50779}" destId="{0822BD70-137C-4E50-AF3B-698A778853CA}" srcOrd="8" destOrd="0" presId="urn:microsoft.com/office/officeart/2005/8/layout/cycle2"/>
    <dgm:cxn modelId="{4AA0D7D9-9516-4D80-88DB-C2CDA49B7EA5}" type="presParOf" srcId="{AE2D80FC-4D8D-4176-A0A5-CAC907F50779}" destId="{719B03A4-E8F7-4714-AE70-FB87219524DE}" srcOrd="9" destOrd="0" presId="urn:microsoft.com/office/officeart/2005/8/layout/cycle2"/>
    <dgm:cxn modelId="{AB819648-19A7-430E-BB82-9E2BD0136BE5}" type="presParOf" srcId="{719B03A4-E8F7-4714-AE70-FB87219524DE}" destId="{213446CB-9BE5-4932-97CC-354A6686A8C7}" srcOrd="0" destOrd="0" presId="urn:microsoft.com/office/officeart/2005/8/layout/cycle2"/>
    <dgm:cxn modelId="{9926323A-4AB1-4824-8EB6-6A8CE6466600}" type="presParOf" srcId="{AE2D80FC-4D8D-4176-A0A5-CAC907F50779}" destId="{D5534CB1-8721-4B4B-AECA-5021661D3A70}" srcOrd="10" destOrd="0" presId="urn:microsoft.com/office/officeart/2005/8/layout/cycle2"/>
    <dgm:cxn modelId="{56C5017A-20C6-4A53-9328-00799FDD3CEF}" type="presParOf" srcId="{AE2D80FC-4D8D-4176-A0A5-CAC907F50779}" destId="{C0887FB7-A65F-48BB-AC54-7C92227EBE21}" srcOrd="11" destOrd="0" presId="urn:microsoft.com/office/officeart/2005/8/layout/cycle2"/>
    <dgm:cxn modelId="{7FB52FAF-03FB-470C-A254-5B8486941ED5}" type="presParOf" srcId="{C0887FB7-A65F-48BB-AC54-7C92227EBE21}" destId="{AE702DD7-C0EF-4265-99C3-B866CEEF5D50}" srcOrd="0" destOrd="0" presId="urn:microsoft.com/office/officeart/2005/8/layout/cycle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7C8E11-CBEC-4D0D-A1A5-7B2B2B436040}" type="doc">
      <dgm:prSet loTypeId="urn:microsoft.com/office/officeart/2005/8/layout/cycle2" loCatId="cycle" qsTypeId="urn:microsoft.com/office/officeart/2005/8/quickstyle/3d1" qsCatId="3D" csTypeId="urn:microsoft.com/office/officeart/2005/8/colors/accent0_1" csCatId="mainScheme" phldr="1"/>
      <dgm:spPr/>
    </dgm:pt>
    <dgm:pt modelId="{60A7FDF4-D3B3-4687-90EB-86D9708FD7D8}">
      <dgm:prSet phldrT="[Text]" custT="1"/>
      <dgm:spPr>
        <a:gradFill rotWithShape="0">
          <a:gsLst>
            <a:gs pos="0">
              <a:srgbClr val="FF0000"/>
            </a:gs>
            <a:gs pos="60000">
              <a:srgbClr val="FF0000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Query (Yahoo!)</a:t>
          </a:r>
          <a:endParaRPr lang="ja-JP" altLang="en-US" sz="600" b="1">
            <a:latin typeface="Optima" pitchFamily="34" charset="0"/>
          </a:endParaRPr>
        </a:p>
      </dgm:t>
    </dgm:pt>
    <dgm:pt modelId="{5454B3D9-13A9-4410-AD5D-B169607F02FA}" type="parTrans" cxnId="{28B551B6-263A-4BC1-854C-58DC5B6D0F64}">
      <dgm:prSet/>
      <dgm:spPr/>
      <dgm:t>
        <a:bodyPr/>
        <a:lstStyle/>
        <a:p>
          <a:endParaRPr lang="ja-JP" altLang="en-US"/>
        </a:p>
      </dgm:t>
    </dgm:pt>
    <dgm:pt modelId="{8842BA56-BA9E-4ADA-BB31-11050B32680B}" type="sibTrans" cxnId="{28B551B6-263A-4BC1-854C-58DC5B6D0F64}">
      <dgm:prSet/>
      <dgm:spPr/>
      <dgm:t>
        <a:bodyPr/>
        <a:lstStyle/>
        <a:p>
          <a:endParaRPr lang="ja-JP" altLang="en-US"/>
        </a:p>
      </dgm:t>
    </dgm:pt>
    <dgm:pt modelId="{DD5E5880-AE31-475D-9EE0-F3CA570CDA0C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Extract </a:t>
          </a:r>
          <a:r>
            <a:rPr lang="en-US" altLang="ja-JP" sz="600" b="1" dirty="0" err="1" smtClean="0">
              <a:latin typeface="Optima" pitchFamily="34" charset="0"/>
            </a:rPr>
            <a:t>Tuples</a:t>
          </a:r>
          <a:endParaRPr lang="ja-JP" altLang="en-US" sz="600" b="1">
            <a:latin typeface="Optima" pitchFamily="34" charset="0"/>
          </a:endParaRPr>
        </a:p>
      </dgm:t>
    </dgm:pt>
    <dgm:pt modelId="{50ED1F96-2B48-435F-9153-43674FCA2F2C}" type="sibTrans" cxnId="{8F81C294-C410-4D82-90CB-464DEDB2D8A6}">
      <dgm:prSet/>
      <dgm:spPr/>
      <dgm:t>
        <a:bodyPr/>
        <a:lstStyle/>
        <a:p>
          <a:endParaRPr lang="ja-JP" altLang="en-US"/>
        </a:p>
      </dgm:t>
    </dgm:pt>
    <dgm:pt modelId="{E18DD3CA-E5D2-4156-8FEA-2006A184EF14}" type="parTrans" cxnId="{8F81C294-C410-4D82-90CB-464DEDB2D8A6}">
      <dgm:prSet/>
      <dgm:spPr/>
      <dgm:t>
        <a:bodyPr/>
        <a:lstStyle/>
        <a:p>
          <a:endParaRPr lang="ja-JP" altLang="en-US"/>
        </a:p>
      </dgm:t>
    </dgm:pt>
    <dgm:pt modelId="{7EFDB3CB-B828-482D-942C-C081B3B61363}">
      <dgm:prSet phldrT="[Text]"/>
      <dgm:spPr/>
      <dgm:t>
        <a:bodyPr/>
        <a:lstStyle/>
        <a:p>
          <a:r>
            <a:rPr lang="en-US" altLang="ja-JP" b="1" dirty="0" smtClean="0">
              <a:latin typeface="Optima" pitchFamily="34" charset="0"/>
            </a:rPr>
            <a:t>Filter Sentences</a:t>
          </a:r>
          <a:endParaRPr lang="ja-JP" altLang="en-US" b="1">
            <a:latin typeface="Optima" pitchFamily="34" charset="0"/>
          </a:endParaRPr>
        </a:p>
      </dgm:t>
    </dgm:pt>
    <dgm:pt modelId="{24C82B8D-E384-4933-85C7-50B03ACB04D9}" type="sibTrans" cxnId="{77F991EA-169E-4AE0-AC56-709018EF7462}">
      <dgm:prSet/>
      <dgm:spPr/>
      <dgm:t>
        <a:bodyPr/>
        <a:lstStyle/>
        <a:p>
          <a:endParaRPr lang="ja-JP" altLang="en-US"/>
        </a:p>
      </dgm:t>
    </dgm:pt>
    <dgm:pt modelId="{49886155-311D-4028-905E-A9222C26B524}" type="parTrans" cxnId="{77F991EA-169E-4AE0-AC56-709018EF7462}">
      <dgm:prSet/>
      <dgm:spPr/>
      <dgm:t>
        <a:bodyPr/>
        <a:lstStyle/>
        <a:p>
          <a:endParaRPr lang="ja-JP" altLang="en-US"/>
        </a:p>
      </dgm:t>
    </dgm:pt>
    <dgm:pt modelId="{31C514BF-031E-403F-9FE7-58E6A60D852C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Extract Sentences</a:t>
          </a:r>
          <a:endParaRPr lang="ja-JP" altLang="en-US" sz="600" b="1">
            <a:latin typeface="Optima" pitchFamily="34" charset="0"/>
          </a:endParaRPr>
        </a:p>
      </dgm:t>
    </dgm:pt>
    <dgm:pt modelId="{5F9EE10B-3E05-4D7B-A3FD-9CEF52A76644}" type="sibTrans" cxnId="{0B68D99A-206F-4048-AA26-40476EB262E7}">
      <dgm:prSet/>
      <dgm:spPr/>
      <dgm:t>
        <a:bodyPr/>
        <a:lstStyle/>
        <a:p>
          <a:endParaRPr lang="ja-JP" altLang="en-US"/>
        </a:p>
      </dgm:t>
    </dgm:pt>
    <dgm:pt modelId="{6342EDD3-F779-4DFE-BE2E-82BC67A60218}" type="parTrans" cxnId="{0B68D99A-206F-4048-AA26-40476EB262E7}">
      <dgm:prSet/>
      <dgm:spPr/>
      <dgm:t>
        <a:bodyPr/>
        <a:lstStyle/>
        <a:p>
          <a:endParaRPr lang="ja-JP" altLang="en-US"/>
        </a:p>
      </dgm:t>
    </dgm:pt>
    <dgm:pt modelId="{413F41C5-4DF2-46DD-86E8-73438BFBB327}">
      <dgm:prSet phldrT="[Text]" custT="1"/>
      <dgm:spPr/>
      <dgm:t>
        <a:bodyPr/>
        <a:lstStyle/>
        <a:p>
          <a:r>
            <a:rPr lang="en-US" altLang="ja-JP" sz="600" b="1" dirty="0" smtClean="0">
              <a:latin typeface="Optima" pitchFamily="34" charset="0"/>
            </a:rPr>
            <a:t>Score Terms in </a:t>
          </a:r>
          <a:r>
            <a:rPr lang="en-US" altLang="ja-JP" sz="600" b="1" dirty="0" err="1" smtClean="0">
              <a:latin typeface="Optima" pitchFamily="34" charset="0"/>
            </a:rPr>
            <a:t>Tuples</a:t>
          </a:r>
          <a:endParaRPr lang="ja-JP" altLang="en-US" sz="600" b="1">
            <a:latin typeface="Optima" pitchFamily="34" charset="0"/>
          </a:endParaRPr>
        </a:p>
      </dgm:t>
    </dgm:pt>
    <dgm:pt modelId="{A2C78506-623D-4335-A5B2-643E7804DDC0}" type="parTrans" cxnId="{D1B89C4D-0856-4B40-93F9-90E7395A7823}">
      <dgm:prSet/>
      <dgm:spPr/>
      <dgm:t>
        <a:bodyPr/>
        <a:lstStyle/>
        <a:p>
          <a:endParaRPr lang="ja-JP" altLang="en-US"/>
        </a:p>
      </dgm:t>
    </dgm:pt>
    <dgm:pt modelId="{1CAF5042-F200-4155-BBB4-AC8ABBF4F7F7}" type="sibTrans" cxnId="{D1B89C4D-0856-4B40-93F9-90E7395A7823}">
      <dgm:prSet/>
      <dgm:spPr/>
      <dgm:t>
        <a:bodyPr/>
        <a:lstStyle/>
        <a:p>
          <a:endParaRPr lang="ja-JP" altLang="en-US"/>
        </a:p>
      </dgm:t>
    </dgm:pt>
    <dgm:pt modelId="{E00252B3-9F21-4425-98F9-29572FAAEC51}">
      <dgm:prSet/>
      <dgm:spPr/>
      <dgm:t>
        <a:bodyPr/>
        <a:lstStyle/>
        <a:p>
          <a:r>
            <a:rPr lang="en-US" altLang="ja-JP" b="1" dirty="0" smtClean="0">
              <a:latin typeface="Optima" pitchFamily="34" charset="0"/>
            </a:rPr>
            <a:t>Generate New Queries</a:t>
          </a:r>
          <a:endParaRPr lang="ja-JP" altLang="en-US" b="1">
            <a:latin typeface="Optima" pitchFamily="34" charset="0"/>
          </a:endParaRPr>
        </a:p>
      </dgm:t>
    </dgm:pt>
    <dgm:pt modelId="{6DCC31C3-688E-40E7-9FED-F3F25B9EC948}" type="parTrans" cxnId="{A170FB91-D503-4EBD-B837-A634F86F1D03}">
      <dgm:prSet/>
      <dgm:spPr/>
      <dgm:t>
        <a:bodyPr/>
        <a:lstStyle/>
        <a:p>
          <a:endParaRPr lang="ja-JP" altLang="en-US"/>
        </a:p>
      </dgm:t>
    </dgm:pt>
    <dgm:pt modelId="{DC03AB11-CEAB-4652-B638-2668B2402345}" type="sibTrans" cxnId="{A170FB91-D503-4EBD-B837-A634F86F1D03}">
      <dgm:prSet/>
      <dgm:spPr/>
      <dgm:t>
        <a:bodyPr/>
        <a:lstStyle/>
        <a:p>
          <a:endParaRPr lang="ja-JP" altLang="en-US"/>
        </a:p>
      </dgm:t>
    </dgm:pt>
    <dgm:pt modelId="{AE2D80FC-4D8D-4176-A0A5-CAC907F50779}" type="pres">
      <dgm:prSet presAssocID="{517C8E11-CBEC-4D0D-A1A5-7B2B2B436040}" presName="cycle" presStyleCnt="0">
        <dgm:presLayoutVars>
          <dgm:dir/>
          <dgm:resizeHandles val="exact"/>
        </dgm:presLayoutVars>
      </dgm:prSet>
      <dgm:spPr/>
    </dgm:pt>
    <dgm:pt modelId="{1BE2996E-CDCB-4C6E-A015-E38253284BB3}" type="pres">
      <dgm:prSet presAssocID="{60A7FDF4-D3B3-4687-90EB-86D9708FD7D8}" presName="node" presStyleLbl="node1" presStyleIdx="0" presStyleCnt="6" custScaleX="105263" custScaleY="10526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9E772127-7B2B-4C7A-BA4A-151A13B389F8}" type="pres">
      <dgm:prSet presAssocID="{8842BA56-BA9E-4ADA-BB31-11050B32680B}" presName="sibTrans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7327AF1A-7903-4926-B6E2-47414D2AE69C}" type="pres">
      <dgm:prSet presAssocID="{8842BA56-BA9E-4ADA-BB31-11050B32680B}" presName="connectorText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18D14DC6-5186-4E10-A4E7-24A3668BAD71}" type="pres">
      <dgm:prSet presAssocID="{31C514BF-031E-403F-9FE7-58E6A60D852C}" presName="node" presStyleLbl="node1" presStyleIdx="1" presStyleCnt="6" custScaleX="108991" custScaleY="108991" custRadScaleRad="114297" custRadScaleInc="1352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318433E-835C-4243-9CCD-12025E46A9DD}" type="pres">
      <dgm:prSet presAssocID="{5F9EE10B-3E05-4D7B-A3FD-9CEF52A76644}" presName="sibTrans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6C3017A2-997D-4BD7-A4DD-AB774586891B}" type="pres">
      <dgm:prSet presAssocID="{5F9EE10B-3E05-4D7B-A3FD-9CEF52A76644}" presName="connectorText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9F00228C-0D46-47A4-B7F3-0FD7F9F89E33}" type="pres">
      <dgm:prSet presAssocID="{7EFDB3CB-B828-482D-942C-C081B3B61363}" presName="node" presStyleLbl="node1" presStyleIdx="2" presStyleCnt="6" custRadScaleRad="115117" custRadScaleInc="-141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3A459ECA-6B53-4697-A9B7-856713EB7DAE}" type="pres">
      <dgm:prSet presAssocID="{24C82B8D-E384-4933-85C7-50B03ACB04D9}" presName="sibTrans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2BC4BF1E-8300-473C-AD75-861F9A3B161E}" type="pres">
      <dgm:prSet presAssocID="{24C82B8D-E384-4933-85C7-50B03ACB04D9}" presName="connectorText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963B6954-978C-4B1A-92D7-66C4327508F2}" type="pres">
      <dgm:prSet presAssocID="{DD5E5880-AE31-475D-9EE0-F3CA570CDA0C}" presName="node" presStyleLbl="node1" presStyleIdx="3" presStyleCnt="6" custScaleX="103010" custScaleY="103010" custRadScaleRad="9668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D2B36BA6-08C3-4734-B72B-DD7ED7D873A8}" type="pres">
      <dgm:prSet presAssocID="{50ED1F96-2B48-435F-9153-43674FCA2F2C}" presName="sibTrans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ACD3A003-A5D4-4ACE-96AD-5E2D680092DE}" type="pres">
      <dgm:prSet presAssocID="{50ED1F96-2B48-435F-9153-43674FCA2F2C}" presName="connectorText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0822BD70-137C-4E50-AF3B-698A778853CA}" type="pres">
      <dgm:prSet presAssocID="{413F41C5-4DF2-46DD-86E8-73438BFBB327}" presName="node" presStyleLbl="node1" presStyleIdx="4" presStyleCnt="6" custScaleX="103229" custScaleY="103229" custRadScaleRad="113738" custRadScaleInc="1306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kumimoji="1" lang="ja-JP" altLang="en-US"/>
        </a:p>
      </dgm:t>
    </dgm:pt>
    <dgm:pt modelId="{719B03A4-E8F7-4714-AE70-FB87219524DE}" type="pres">
      <dgm:prSet presAssocID="{1CAF5042-F200-4155-BBB4-AC8ABBF4F7F7}" presName="sibTrans" presStyleLbl="sibTrans2D1" presStyleIdx="4" presStyleCnt="6" custAng="21570053"/>
      <dgm:spPr/>
      <dgm:t>
        <a:bodyPr/>
        <a:lstStyle/>
        <a:p>
          <a:endParaRPr kumimoji="1" lang="ja-JP" altLang="en-US"/>
        </a:p>
      </dgm:t>
    </dgm:pt>
    <dgm:pt modelId="{213446CB-9BE5-4932-97CC-354A6686A8C7}" type="pres">
      <dgm:prSet presAssocID="{1CAF5042-F200-4155-BBB4-AC8ABBF4F7F7}" presName="connectorText" presStyleLbl="sibTrans2D1" presStyleIdx="4" presStyleCnt="6"/>
      <dgm:spPr/>
      <dgm:t>
        <a:bodyPr/>
        <a:lstStyle/>
        <a:p>
          <a:endParaRPr kumimoji="1" lang="ja-JP" altLang="en-US"/>
        </a:p>
      </dgm:t>
    </dgm:pt>
    <dgm:pt modelId="{D5534CB1-8721-4B4B-AECA-5021661D3A70}" type="pres">
      <dgm:prSet presAssocID="{E00252B3-9F21-4425-98F9-29572FAAEC51}" presName="node" presStyleLbl="node1" presStyleIdx="5" presStyleCnt="6" custRadScaleRad="112506" custRadScaleInc="-140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C0887FB7-A65F-48BB-AC54-7C92227EBE21}" type="pres">
      <dgm:prSet presAssocID="{DC03AB11-CEAB-4652-B638-2668B2402345}" presName="sibTrans" presStyleLbl="sibTrans2D1" presStyleIdx="5" presStyleCnt="6"/>
      <dgm:spPr/>
      <dgm:t>
        <a:bodyPr/>
        <a:lstStyle/>
        <a:p>
          <a:endParaRPr kumimoji="1" lang="ja-JP" altLang="en-US"/>
        </a:p>
      </dgm:t>
    </dgm:pt>
    <dgm:pt modelId="{AE702DD7-C0EF-4265-99C3-B866CEEF5D50}" type="pres">
      <dgm:prSet presAssocID="{DC03AB11-CEAB-4652-B638-2668B2402345}" presName="connectorText" presStyleLbl="sibTrans2D1" presStyleIdx="5" presStyleCnt="6"/>
      <dgm:spPr/>
      <dgm:t>
        <a:bodyPr/>
        <a:lstStyle/>
        <a:p>
          <a:endParaRPr kumimoji="1" lang="ja-JP" altLang="en-US"/>
        </a:p>
      </dgm:t>
    </dgm:pt>
  </dgm:ptLst>
  <dgm:cxnLst>
    <dgm:cxn modelId="{19C0974F-5701-4AD6-8E0B-26BC46E704B8}" type="presOf" srcId="{24C82B8D-E384-4933-85C7-50B03ACB04D9}" destId="{3A459ECA-6B53-4697-A9B7-856713EB7DAE}" srcOrd="0" destOrd="0" presId="urn:microsoft.com/office/officeart/2005/8/layout/cycle2"/>
    <dgm:cxn modelId="{27E94027-BDC6-41E5-AB12-9CF7A4662830}" type="presOf" srcId="{E00252B3-9F21-4425-98F9-29572FAAEC51}" destId="{D5534CB1-8721-4B4B-AECA-5021661D3A70}" srcOrd="0" destOrd="0" presId="urn:microsoft.com/office/officeart/2005/8/layout/cycle2"/>
    <dgm:cxn modelId="{165D72E9-7420-4089-901C-ED97B24EA68C}" type="presOf" srcId="{50ED1F96-2B48-435F-9153-43674FCA2F2C}" destId="{ACD3A003-A5D4-4ACE-96AD-5E2D680092DE}" srcOrd="1" destOrd="0" presId="urn:microsoft.com/office/officeart/2005/8/layout/cycle2"/>
    <dgm:cxn modelId="{CE97A3ED-A31A-48FA-AFBC-15B50E4DE47E}" type="presOf" srcId="{50ED1F96-2B48-435F-9153-43674FCA2F2C}" destId="{D2B36BA6-08C3-4734-B72B-DD7ED7D873A8}" srcOrd="0" destOrd="0" presId="urn:microsoft.com/office/officeart/2005/8/layout/cycle2"/>
    <dgm:cxn modelId="{CF85B42C-ABB5-4DC5-A8F2-3E34CC30E60D}" type="presOf" srcId="{1CAF5042-F200-4155-BBB4-AC8ABBF4F7F7}" destId="{719B03A4-E8F7-4714-AE70-FB87219524DE}" srcOrd="0" destOrd="0" presId="urn:microsoft.com/office/officeart/2005/8/layout/cycle2"/>
    <dgm:cxn modelId="{A170FB91-D503-4EBD-B837-A634F86F1D03}" srcId="{517C8E11-CBEC-4D0D-A1A5-7B2B2B436040}" destId="{E00252B3-9F21-4425-98F9-29572FAAEC51}" srcOrd="5" destOrd="0" parTransId="{6DCC31C3-688E-40E7-9FED-F3F25B9EC948}" sibTransId="{DC03AB11-CEAB-4652-B638-2668B2402345}"/>
    <dgm:cxn modelId="{28B551B6-263A-4BC1-854C-58DC5B6D0F64}" srcId="{517C8E11-CBEC-4D0D-A1A5-7B2B2B436040}" destId="{60A7FDF4-D3B3-4687-90EB-86D9708FD7D8}" srcOrd="0" destOrd="0" parTransId="{5454B3D9-13A9-4410-AD5D-B169607F02FA}" sibTransId="{8842BA56-BA9E-4ADA-BB31-11050B32680B}"/>
    <dgm:cxn modelId="{A11B0FE1-CF55-4F7F-BB2A-D3EE20E84414}" type="presOf" srcId="{7EFDB3CB-B828-482D-942C-C081B3B61363}" destId="{9F00228C-0D46-47A4-B7F3-0FD7F9F89E33}" srcOrd="0" destOrd="0" presId="urn:microsoft.com/office/officeart/2005/8/layout/cycle2"/>
    <dgm:cxn modelId="{DB73E885-3927-435B-8D6B-A1BCB8D472F4}" type="presOf" srcId="{DC03AB11-CEAB-4652-B638-2668B2402345}" destId="{C0887FB7-A65F-48BB-AC54-7C92227EBE21}" srcOrd="0" destOrd="0" presId="urn:microsoft.com/office/officeart/2005/8/layout/cycle2"/>
    <dgm:cxn modelId="{756B7E01-4717-4D5B-A2CD-3898395E55CF}" type="presOf" srcId="{DD5E5880-AE31-475D-9EE0-F3CA570CDA0C}" destId="{963B6954-978C-4B1A-92D7-66C4327508F2}" srcOrd="0" destOrd="0" presId="urn:microsoft.com/office/officeart/2005/8/layout/cycle2"/>
    <dgm:cxn modelId="{A93F8930-D39D-4D7B-B303-C21D4F4E5F0D}" type="presOf" srcId="{1CAF5042-F200-4155-BBB4-AC8ABBF4F7F7}" destId="{213446CB-9BE5-4932-97CC-354A6686A8C7}" srcOrd="1" destOrd="0" presId="urn:microsoft.com/office/officeart/2005/8/layout/cycle2"/>
    <dgm:cxn modelId="{A2D57357-8842-40B6-A99E-107EFE0A7E0D}" type="presOf" srcId="{413F41C5-4DF2-46DD-86E8-73438BFBB327}" destId="{0822BD70-137C-4E50-AF3B-698A778853CA}" srcOrd="0" destOrd="0" presId="urn:microsoft.com/office/officeart/2005/8/layout/cycle2"/>
    <dgm:cxn modelId="{D1B89C4D-0856-4B40-93F9-90E7395A7823}" srcId="{517C8E11-CBEC-4D0D-A1A5-7B2B2B436040}" destId="{413F41C5-4DF2-46DD-86E8-73438BFBB327}" srcOrd="4" destOrd="0" parTransId="{A2C78506-623D-4335-A5B2-643E7804DDC0}" sibTransId="{1CAF5042-F200-4155-BBB4-AC8ABBF4F7F7}"/>
    <dgm:cxn modelId="{1EEFD675-701A-476A-8636-E12A48B80A23}" type="presOf" srcId="{24C82B8D-E384-4933-85C7-50B03ACB04D9}" destId="{2BC4BF1E-8300-473C-AD75-861F9A3B161E}" srcOrd="1" destOrd="0" presId="urn:microsoft.com/office/officeart/2005/8/layout/cycle2"/>
    <dgm:cxn modelId="{8F81C294-C410-4D82-90CB-464DEDB2D8A6}" srcId="{517C8E11-CBEC-4D0D-A1A5-7B2B2B436040}" destId="{DD5E5880-AE31-475D-9EE0-F3CA570CDA0C}" srcOrd="3" destOrd="0" parTransId="{E18DD3CA-E5D2-4156-8FEA-2006A184EF14}" sibTransId="{50ED1F96-2B48-435F-9153-43674FCA2F2C}"/>
    <dgm:cxn modelId="{79CB3476-100B-4745-87D5-390B3DBA0E84}" type="presOf" srcId="{8842BA56-BA9E-4ADA-BB31-11050B32680B}" destId="{7327AF1A-7903-4926-B6E2-47414D2AE69C}" srcOrd="1" destOrd="0" presId="urn:microsoft.com/office/officeart/2005/8/layout/cycle2"/>
    <dgm:cxn modelId="{23F57512-4D4C-47CE-A566-7143C0DFC273}" type="presOf" srcId="{5F9EE10B-3E05-4D7B-A3FD-9CEF52A76644}" destId="{7318433E-835C-4243-9CCD-12025E46A9DD}" srcOrd="0" destOrd="0" presId="urn:microsoft.com/office/officeart/2005/8/layout/cycle2"/>
    <dgm:cxn modelId="{E636F11E-A683-4FE5-95FB-F3E7C880A0E5}" type="presOf" srcId="{60A7FDF4-D3B3-4687-90EB-86D9708FD7D8}" destId="{1BE2996E-CDCB-4C6E-A015-E38253284BB3}" srcOrd="0" destOrd="0" presId="urn:microsoft.com/office/officeart/2005/8/layout/cycle2"/>
    <dgm:cxn modelId="{23591F40-ED23-4A9C-B582-C1FE9343E635}" type="presOf" srcId="{5F9EE10B-3E05-4D7B-A3FD-9CEF52A76644}" destId="{6C3017A2-997D-4BD7-A4DD-AB774586891B}" srcOrd="1" destOrd="0" presId="urn:microsoft.com/office/officeart/2005/8/layout/cycle2"/>
    <dgm:cxn modelId="{702479FB-7E15-4FB6-93C2-8F696C02CE56}" type="presOf" srcId="{8842BA56-BA9E-4ADA-BB31-11050B32680B}" destId="{9E772127-7B2B-4C7A-BA4A-151A13B389F8}" srcOrd="0" destOrd="0" presId="urn:microsoft.com/office/officeart/2005/8/layout/cycle2"/>
    <dgm:cxn modelId="{0B68D99A-206F-4048-AA26-40476EB262E7}" srcId="{517C8E11-CBEC-4D0D-A1A5-7B2B2B436040}" destId="{31C514BF-031E-403F-9FE7-58E6A60D852C}" srcOrd="1" destOrd="0" parTransId="{6342EDD3-F779-4DFE-BE2E-82BC67A60218}" sibTransId="{5F9EE10B-3E05-4D7B-A3FD-9CEF52A76644}"/>
    <dgm:cxn modelId="{FFEAF78B-2096-45A0-A1D4-5149EC925946}" type="presOf" srcId="{517C8E11-CBEC-4D0D-A1A5-7B2B2B436040}" destId="{AE2D80FC-4D8D-4176-A0A5-CAC907F50779}" srcOrd="0" destOrd="0" presId="urn:microsoft.com/office/officeart/2005/8/layout/cycle2"/>
    <dgm:cxn modelId="{94C48509-3538-4FF5-99CD-E2A6B2C89CBA}" type="presOf" srcId="{DC03AB11-CEAB-4652-B638-2668B2402345}" destId="{AE702DD7-C0EF-4265-99C3-B866CEEF5D50}" srcOrd="1" destOrd="0" presId="urn:microsoft.com/office/officeart/2005/8/layout/cycle2"/>
    <dgm:cxn modelId="{77F991EA-169E-4AE0-AC56-709018EF7462}" srcId="{517C8E11-CBEC-4D0D-A1A5-7B2B2B436040}" destId="{7EFDB3CB-B828-482D-942C-C081B3B61363}" srcOrd="2" destOrd="0" parTransId="{49886155-311D-4028-905E-A9222C26B524}" sibTransId="{24C82B8D-E384-4933-85C7-50B03ACB04D9}"/>
    <dgm:cxn modelId="{0A86462F-ADA6-43B6-8733-5B21BE33F164}" type="presOf" srcId="{31C514BF-031E-403F-9FE7-58E6A60D852C}" destId="{18D14DC6-5186-4E10-A4E7-24A3668BAD71}" srcOrd="0" destOrd="0" presId="urn:microsoft.com/office/officeart/2005/8/layout/cycle2"/>
    <dgm:cxn modelId="{6A89FDC7-BECC-46BA-9C64-19D887B6E056}" type="presParOf" srcId="{AE2D80FC-4D8D-4176-A0A5-CAC907F50779}" destId="{1BE2996E-CDCB-4C6E-A015-E38253284BB3}" srcOrd="0" destOrd="0" presId="urn:microsoft.com/office/officeart/2005/8/layout/cycle2"/>
    <dgm:cxn modelId="{17EB6432-725A-458C-A53A-645EEDC916DF}" type="presParOf" srcId="{AE2D80FC-4D8D-4176-A0A5-CAC907F50779}" destId="{9E772127-7B2B-4C7A-BA4A-151A13B389F8}" srcOrd="1" destOrd="0" presId="urn:microsoft.com/office/officeart/2005/8/layout/cycle2"/>
    <dgm:cxn modelId="{54DBB63D-3E2C-4E81-A2FD-A81EA882A7BE}" type="presParOf" srcId="{9E772127-7B2B-4C7A-BA4A-151A13B389F8}" destId="{7327AF1A-7903-4926-B6E2-47414D2AE69C}" srcOrd="0" destOrd="0" presId="urn:microsoft.com/office/officeart/2005/8/layout/cycle2"/>
    <dgm:cxn modelId="{265F22DA-BAC8-4ED5-88D4-2D7A5BAFDD0A}" type="presParOf" srcId="{AE2D80FC-4D8D-4176-A0A5-CAC907F50779}" destId="{18D14DC6-5186-4E10-A4E7-24A3668BAD71}" srcOrd="2" destOrd="0" presId="urn:microsoft.com/office/officeart/2005/8/layout/cycle2"/>
    <dgm:cxn modelId="{8C198675-0B9B-42A0-8FA1-0691D01510DD}" type="presParOf" srcId="{AE2D80FC-4D8D-4176-A0A5-CAC907F50779}" destId="{7318433E-835C-4243-9CCD-12025E46A9DD}" srcOrd="3" destOrd="0" presId="urn:microsoft.com/office/officeart/2005/8/layout/cycle2"/>
    <dgm:cxn modelId="{3467DD49-80C0-45C5-AD0B-970C44A9D1AA}" type="presParOf" srcId="{7318433E-835C-4243-9CCD-12025E46A9DD}" destId="{6C3017A2-997D-4BD7-A4DD-AB774586891B}" srcOrd="0" destOrd="0" presId="urn:microsoft.com/office/officeart/2005/8/layout/cycle2"/>
    <dgm:cxn modelId="{80ADB0DD-5B87-432E-85C7-DFDB7CB7CC81}" type="presParOf" srcId="{AE2D80FC-4D8D-4176-A0A5-CAC907F50779}" destId="{9F00228C-0D46-47A4-B7F3-0FD7F9F89E33}" srcOrd="4" destOrd="0" presId="urn:microsoft.com/office/officeart/2005/8/layout/cycle2"/>
    <dgm:cxn modelId="{5D0FB6F2-C1B4-413C-A5DA-A4CD23F8BB46}" type="presParOf" srcId="{AE2D80FC-4D8D-4176-A0A5-CAC907F50779}" destId="{3A459ECA-6B53-4697-A9B7-856713EB7DAE}" srcOrd="5" destOrd="0" presId="urn:microsoft.com/office/officeart/2005/8/layout/cycle2"/>
    <dgm:cxn modelId="{9481CCC4-6220-47D7-A005-A4133893650F}" type="presParOf" srcId="{3A459ECA-6B53-4697-A9B7-856713EB7DAE}" destId="{2BC4BF1E-8300-473C-AD75-861F9A3B161E}" srcOrd="0" destOrd="0" presId="urn:microsoft.com/office/officeart/2005/8/layout/cycle2"/>
    <dgm:cxn modelId="{EC6F90E5-47D3-47F7-A0FD-E830A667B82F}" type="presParOf" srcId="{AE2D80FC-4D8D-4176-A0A5-CAC907F50779}" destId="{963B6954-978C-4B1A-92D7-66C4327508F2}" srcOrd="6" destOrd="0" presId="urn:microsoft.com/office/officeart/2005/8/layout/cycle2"/>
    <dgm:cxn modelId="{758C6546-6639-40A1-BF11-020170C1EC75}" type="presParOf" srcId="{AE2D80FC-4D8D-4176-A0A5-CAC907F50779}" destId="{D2B36BA6-08C3-4734-B72B-DD7ED7D873A8}" srcOrd="7" destOrd="0" presId="urn:microsoft.com/office/officeart/2005/8/layout/cycle2"/>
    <dgm:cxn modelId="{F7BC2DF8-971A-4489-A805-B6A1489AC8D2}" type="presParOf" srcId="{D2B36BA6-08C3-4734-B72B-DD7ED7D873A8}" destId="{ACD3A003-A5D4-4ACE-96AD-5E2D680092DE}" srcOrd="0" destOrd="0" presId="urn:microsoft.com/office/officeart/2005/8/layout/cycle2"/>
    <dgm:cxn modelId="{E456CA89-745A-4778-A2D9-00CF5B42B774}" type="presParOf" srcId="{AE2D80FC-4D8D-4176-A0A5-CAC907F50779}" destId="{0822BD70-137C-4E50-AF3B-698A778853CA}" srcOrd="8" destOrd="0" presId="urn:microsoft.com/office/officeart/2005/8/layout/cycle2"/>
    <dgm:cxn modelId="{0BA88E45-40DD-4097-AEFC-CC10ECC10315}" type="presParOf" srcId="{AE2D80FC-4D8D-4176-A0A5-CAC907F50779}" destId="{719B03A4-E8F7-4714-AE70-FB87219524DE}" srcOrd="9" destOrd="0" presId="urn:microsoft.com/office/officeart/2005/8/layout/cycle2"/>
    <dgm:cxn modelId="{1B66AA1D-632A-4E0D-8A20-B8FE6127AFD8}" type="presParOf" srcId="{719B03A4-E8F7-4714-AE70-FB87219524DE}" destId="{213446CB-9BE5-4932-97CC-354A6686A8C7}" srcOrd="0" destOrd="0" presId="urn:microsoft.com/office/officeart/2005/8/layout/cycle2"/>
    <dgm:cxn modelId="{19EEB6F4-4C69-4816-AFA1-634FDD72AF6F}" type="presParOf" srcId="{AE2D80FC-4D8D-4176-A0A5-CAC907F50779}" destId="{D5534CB1-8721-4B4B-AECA-5021661D3A70}" srcOrd="10" destOrd="0" presId="urn:microsoft.com/office/officeart/2005/8/layout/cycle2"/>
    <dgm:cxn modelId="{C504D2B1-C8B0-42E9-A4CB-5E5CCCA92117}" type="presParOf" srcId="{AE2D80FC-4D8D-4176-A0A5-CAC907F50779}" destId="{C0887FB7-A65F-48BB-AC54-7C92227EBE21}" srcOrd="11" destOrd="0" presId="urn:microsoft.com/office/officeart/2005/8/layout/cycle2"/>
    <dgm:cxn modelId="{18CE8A97-BB67-48C0-973C-AC9B3F69DE8C}" type="presParOf" srcId="{C0887FB7-A65F-48BB-AC54-7C92227EBE21}" destId="{AE702DD7-C0EF-4265-99C3-B866CEEF5D50}" srcOrd="0" destOrd="0" presId="urn:microsoft.com/office/officeart/2005/8/layout/cycle2"/>
  </dgm:cxnLst>
  <dgm:bg>
    <a:effectLst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BA0BA-102C-4700-A367-B7A9A99B6497}" type="datetimeFigureOut">
              <a:rPr kumimoji="1" lang="ja-JP" altLang="en-US" smtClean="0"/>
              <a:t>2008/12/25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4C906-CA70-49ED-89D5-D36976616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Pic</a:t>
            </a:r>
            <a:r>
              <a:rPr kumimoji="1" lang="en-US" altLang="ja-JP" dirty="0" smtClean="0"/>
              <a:t> inside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4C906-CA70-49ED-89D5-D3697661629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Simple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plz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4C906-CA70-49ED-89D5-D3697661629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ja-JP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12/25/2008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12/25/2008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12/25/2008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12/25/2008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12/25/2008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12/25/2008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12/25/2008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12/25/2008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12/25/2008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12/25/2008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12/25/2008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ja-JP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  <a:p>
            <a:pPr lvl="1" eaLnBrk="1" latinLnBrk="0" hangingPunct="1"/>
            <a:r>
              <a:rPr kumimoji="0" lang="en-US" altLang="ja-JP" smtClean="0"/>
              <a:t>Second level</a:t>
            </a:r>
          </a:p>
          <a:p>
            <a:pPr lvl="2" eaLnBrk="1" latinLnBrk="0" hangingPunct="1"/>
            <a:r>
              <a:rPr kumimoji="0" lang="en-US" altLang="ja-JP" smtClean="0"/>
              <a:t>Third level</a:t>
            </a:r>
          </a:p>
          <a:p>
            <a:pPr lvl="3" eaLnBrk="1" latinLnBrk="0" hangingPunct="1"/>
            <a:r>
              <a:rPr kumimoji="0" lang="en-US" altLang="ja-JP" smtClean="0"/>
              <a:t>Fourth level</a:t>
            </a:r>
          </a:p>
          <a:p>
            <a:pPr lvl="4" eaLnBrk="1" latinLnBrk="0" hangingPunct="1"/>
            <a:r>
              <a:rPr kumimoji="0" lang="en-US" altLang="ja-JP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12/25/2008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sh dir="u"/>
  </p:transition>
  <p:txStyles>
    <p:titleStyle>
      <a:lvl1pPr algn="l" rtl="0" eaLnBrk="1" latinLnBrk="0" hangingPunct="1">
        <a:spcBef>
          <a:spcPct val="0"/>
        </a:spcBef>
        <a:buNone/>
        <a:defRPr kumimoji="1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1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1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1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diagramLayout" Target="../diagrams/layout11.xml"/><Relationship Id="rId7" Type="http://schemas.openxmlformats.org/officeDocument/2006/relationships/diagramLayout" Target="../diagrams/layout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diagramColors" Target="../diagrams/colors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Data" Target="../diagrams/data13.xml"/><Relationship Id="rId7" Type="http://schemas.openxmlformats.org/officeDocument/2006/relationships/diagramData" Target="../diagrams/data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10" Type="http://schemas.openxmlformats.org/officeDocument/2006/relationships/diagramColors" Target="../diagrams/colors14.xml"/><Relationship Id="rId4" Type="http://schemas.openxmlformats.org/officeDocument/2006/relationships/diagramLayout" Target="../diagrams/layout13.xml"/><Relationship Id="rId9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8.xml"/><Relationship Id="rId13" Type="http://schemas.openxmlformats.org/officeDocument/2006/relationships/diagramColors" Target="../diagrams/colors19.xml"/><Relationship Id="rId3" Type="http://schemas.openxmlformats.org/officeDocument/2006/relationships/diagramLayout" Target="../diagrams/layout17.xml"/><Relationship Id="rId7" Type="http://schemas.openxmlformats.org/officeDocument/2006/relationships/diagramLayout" Target="../diagrams/layout18.xml"/><Relationship Id="rId12" Type="http://schemas.openxmlformats.org/officeDocument/2006/relationships/diagramQuickStyle" Target="../diagrams/quickStyle19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8.xml"/><Relationship Id="rId11" Type="http://schemas.openxmlformats.org/officeDocument/2006/relationships/diagramLayout" Target="../diagrams/layout19.xml"/><Relationship Id="rId5" Type="http://schemas.openxmlformats.org/officeDocument/2006/relationships/diagramColors" Target="../diagrams/colors17.xml"/><Relationship Id="rId10" Type="http://schemas.openxmlformats.org/officeDocument/2006/relationships/diagramData" Target="../diagrams/data19.xml"/><Relationship Id="rId4" Type="http://schemas.openxmlformats.org/officeDocument/2006/relationships/diagramQuickStyle" Target="../diagrams/quickStyle17.xml"/><Relationship Id="rId9" Type="http://schemas.openxmlformats.org/officeDocument/2006/relationships/diagramColors" Target="../diagrams/colors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1.xml"/><Relationship Id="rId3" Type="http://schemas.openxmlformats.org/officeDocument/2006/relationships/diagramLayout" Target="../diagrams/layout20.xml"/><Relationship Id="rId7" Type="http://schemas.openxmlformats.org/officeDocument/2006/relationships/diagramLayout" Target="../diagrams/layout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1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Relationship Id="rId9" Type="http://schemas.openxmlformats.org/officeDocument/2006/relationships/diagramColors" Target="../diagrams/colors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3.xml"/><Relationship Id="rId3" Type="http://schemas.openxmlformats.org/officeDocument/2006/relationships/diagramLayout" Target="../diagrams/layout22.xml"/><Relationship Id="rId7" Type="http://schemas.openxmlformats.org/officeDocument/2006/relationships/diagramLayout" Target="../diagrams/layout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3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Relationship Id="rId9" Type="http://schemas.openxmlformats.org/officeDocument/2006/relationships/diagramColors" Target="../diagrams/colors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altLang="ja-JP" sz="5500" dirty="0" smtClean="0"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Causal-Association Network Extraction</a:t>
            </a:r>
            <a:endParaRPr kumimoji="1" lang="ja-JP" altLang="en-US" sz="5500"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ja-JP" sz="2500" dirty="0" smtClean="0">
                <a:effectLst>
                  <a:reflection blurRad="6350" stA="60000" endA="900" endPos="58000" dir="5400000" sy="-100000" algn="bl" rotWithShape="0"/>
                </a:effectLst>
              </a:rPr>
              <a:t>Brett Bojduj</a:t>
            </a:r>
          </a:p>
          <a:p>
            <a:r>
              <a:rPr lang="ja-JP" altLang="en-US" sz="2500" smtClean="0">
                <a:effectLst>
                  <a:reflection blurRad="6350" stA="60000" endA="900" endPos="58000" dir="5400000" sy="-100000" algn="bl" rotWithShape="0"/>
                </a:effectLst>
                <a:latin typeface="HGP行書体" pitchFamily="66" charset="-128"/>
                <a:ea typeface="HGP行書体" pitchFamily="66" charset="-128"/>
              </a:rPr>
              <a:t>ボイドイ・ブレツ</a:t>
            </a:r>
            <a:endParaRPr lang="ja-JP" altLang="en-US" sz="2500">
              <a:effectLst>
                <a:reflection blurRad="6350" stA="60000" endA="900" endPos="58000" dir="5400000" sy="-100000" algn="bl" rotWithShape="0"/>
              </a:effectLst>
              <a:latin typeface="HGP行書体" pitchFamily="66" charset="-128"/>
              <a:ea typeface="HGP行書体" pitchFamily="66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566" y="3643314"/>
            <a:ext cx="523220" cy="2865528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2200" b="1" cap="all" spc="0" smtClean="0">
                <a:ln w="0"/>
                <a:gradFill flip="none">
                  <a:gsLst>
                    <a:gs pos="0">
                      <a:srgbClr val="FF0000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HGP行書体" pitchFamily="66" charset="-128"/>
                <a:ea typeface="HGP行書体" pitchFamily="66" charset="-128"/>
              </a:rPr>
              <a:t>平成弐拾年</a:t>
            </a:r>
            <a:r>
              <a:rPr lang="ja-JP" altLang="en-US" sz="2200" b="1" cap="all" spc="0" smtClean="0">
                <a:ln w="0"/>
                <a:gradFill flip="none">
                  <a:gsLst>
                    <a:gs pos="0">
                      <a:srgbClr val="FF0000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ＤＦ痩金体W3" pitchFamily="65" charset="-128"/>
                <a:ea typeface="ＤＦ痩金体W3" pitchFamily="65" charset="-128"/>
              </a:rPr>
              <a:t>クリスマス</a:t>
            </a:r>
            <a:endParaRPr lang="en-US" altLang="ja-JP" sz="2200" b="1" cap="all" spc="0" dirty="0">
              <a:ln w="0"/>
              <a:gradFill flip="none">
                <a:gsLst>
                  <a:gs pos="0">
                    <a:srgbClr val="FF0000"/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ＤＦ痩金体W3" pitchFamily="65" charset="-128"/>
              <a:ea typeface="ＤＦ痩金体W3" pitchFamily="65" charset="-128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5198538"/>
            <a:ext cx="1214446" cy="123085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2920" y="5449274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Score Terms in </a:t>
            </a:r>
            <a:r>
              <a:rPr lang="en-US" altLang="ja-JP" sz="2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Tuples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42910" y="530224"/>
          <a:ext cx="792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357554" y="2214554"/>
          <a:ext cx="411892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018"/>
                <a:gridCol w="1600518"/>
                <a:gridCol w="981393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Term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Frequency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Score</a:t>
                      </a:r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Citigroup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101</a:t>
                      </a:r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Depression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</a:t>
                      </a:r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Picture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2920" y="5449274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Generate New Queries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42910" y="530224"/>
          <a:ext cx="792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357554" y="3214686"/>
          <a:ext cx="411892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018"/>
                <a:gridCol w="1600518"/>
                <a:gridCol w="981393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Term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Frequency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Score</a:t>
                      </a:r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Citigroup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101</a:t>
                      </a:r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Depression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</a:t>
                      </a:r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Picture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Flowchart: Magnetic Disk 8"/>
          <p:cNvSpPr/>
          <p:nvPr/>
        </p:nvSpPr>
        <p:spPr>
          <a:xfrm>
            <a:off x="1000100" y="3286124"/>
            <a:ext cx="1428760" cy="1357322"/>
          </a:xfrm>
          <a:prstGeom prst="flowChartMagneticDisk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latin typeface="Optima" pitchFamily="34" charset="0"/>
              </a:rPr>
              <a:t>Term DB</a:t>
            </a:r>
            <a:endParaRPr kumimoji="1" lang="ja-JP" altLang="en-US" b="1">
              <a:latin typeface="Optima" pitchFamily="34" charset="0"/>
            </a:endParaRPr>
          </a:p>
        </p:txBody>
      </p:sp>
      <p:cxnSp>
        <p:nvCxnSpPr>
          <p:cNvPr id="11" name="Straight Arrow Connector 10"/>
          <p:cNvCxnSpPr>
            <a:endCxn id="9" idx="4"/>
          </p:cNvCxnSpPr>
          <p:nvPr/>
        </p:nvCxnSpPr>
        <p:spPr>
          <a:xfrm rot="10800000">
            <a:off x="2428860" y="3964786"/>
            <a:ext cx="1000132" cy="17859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5377836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Query (Yahoo!)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84664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Cambria" pitchFamily="18" charset="0"/>
              </a:rPr>
              <a:t>Queries generated from </a:t>
            </a:r>
            <a:r>
              <a:rPr kumimoji="1" lang="en-US" altLang="ja-JP" b="1" dirty="0" smtClean="0">
                <a:latin typeface="Cambria" pitchFamily="18" charset="0"/>
              </a:rPr>
              <a:t>terms</a:t>
            </a:r>
            <a:r>
              <a:rPr kumimoji="1" lang="en-US" altLang="ja-JP" dirty="0" smtClean="0">
                <a:latin typeface="Cambria" pitchFamily="18" charset="0"/>
              </a:rPr>
              <a:t> and </a:t>
            </a:r>
            <a:r>
              <a:rPr kumimoji="1" lang="en-US" altLang="ja-JP" b="1" dirty="0" smtClean="0">
                <a:latin typeface="Cambria" pitchFamily="18" charset="0"/>
              </a:rPr>
              <a:t>verbs</a:t>
            </a:r>
          </a:p>
          <a:p>
            <a:pPr lvl="1"/>
            <a:r>
              <a:rPr lang="en-US" altLang="ja-JP" b="1" dirty="0" smtClean="0">
                <a:latin typeface="Cambria" pitchFamily="18" charset="0"/>
              </a:rPr>
              <a:t>Terms:</a:t>
            </a:r>
            <a:r>
              <a:rPr lang="en-US" altLang="ja-JP" dirty="0" smtClean="0">
                <a:latin typeface="Cambria" pitchFamily="18" charset="0"/>
              </a:rPr>
              <a:t> “</a:t>
            </a:r>
            <a:r>
              <a:rPr lang="en-US" altLang="ja-JP" i="1" dirty="0" smtClean="0">
                <a:latin typeface="Cambria" pitchFamily="18" charset="0"/>
              </a:rPr>
              <a:t>bankruptcy</a:t>
            </a:r>
            <a:r>
              <a:rPr lang="en-US" altLang="ja-JP" dirty="0" smtClean="0">
                <a:latin typeface="Cambria" pitchFamily="18" charset="0"/>
              </a:rPr>
              <a:t>,” “</a:t>
            </a:r>
            <a:r>
              <a:rPr lang="en-US" altLang="ja-JP" i="1" dirty="0" smtClean="0">
                <a:latin typeface="Cambria" pitchFamily="18" charset="0"/>
              </a:rPr>
              <a:t>oil prices</a:t>
            </a:r>
            <a:r>
              <a:rPr lang="en-US" altLang="ja-JP" dirty="0" smtClean="0">
                <a:latin typeface="Cambria" pitchFamily="18" charset="0"/>
              </a:rPr>
              <a:t>,” “</a:t>
            </a:r>
            <a:r>
              <a:rPr lang="en-US" altLang="ja-JP" i="1" dirty="0" smtClean="0">
                <a:latin typeface="Cambria" pitchFamily="18" charset="0"/>
              </a:rPr>
              <a:t>recession</a:t>
            </a:r>
            <a:r>
              <a:rPr lang="en-US" altLang="ja-JP" dirty="0" smtClean="0">
                <a:latin typeface="Cambria" pitchFamily="18" charset="0"/>
              </a:rPr>
              <a:t>”</a:t>
            </a:r>
          </a:p>
          <a:p>
            <a:pPr lvl="1"/>
            <a:r>
              <a:rPr kumimoji="1" lang="en-US" altLang="ja-JP" b="1" dirty="0" smtClean="0">
                <a:latin typeface="Cambria" pitchFamily="18" charset="0"/>
              </a:rPr>
              <a:t>Causal verbs:</a:t>
            </a:r>
            <a:r>
              <a:rPr kumimoji="1" lang="en-US" altLang="ja-JP" dirty="0" smtClean="0">
                <a:latin typeface="Cambria" pitchFamily="18" charset="0"/>
              </a:rPr>
              <a:t> </a:t>
            </a:r>
            <a:r>
              <a:rPr kumimoji="1" lang="en-US" altLang="ja-JP" dirty="0" err="1" smtClean="0">
                <a:latin typeface="Cambria" pitchFamily="18" charset="0"/>
              </a:rPr>
              <a:t>troponyms</a:t>
            </a:r>
            <a:r>
              <a:rPr kumimoji="1" lang="en-US" altLang="ja-JP" dirty="0" smtClean="0">
                <a:latin typeface="Cambria" pitchFamily="18" charset="0"/>
              </a:rPr>
              <a:t> of verb “</a:t>
            </a:r>
            <a:r>
              <a:rPr kumimoji="1" lang="en-US" altLang="ja-JP" b="1" i="1" dirty="0" smtClean="0">
                <a:latin typeface="Cambria" pitchFamily="18" charset="0"/>
              </a:rPr>
              <a:t>cause</a:t>
            </a:r>
            <a:r>
              <a:rPr kumimoji="1" lang="en-US" altLang="ja-JP" dirty="0" smtClean="0">
                <a:latin typeface="Cambria" pitchFamily="18" charset="0"/>
              </a:rPr>
              <a:t>” from </a:t>
            </a:r>
            <a:r>
              <a:rPr kumimoji="1" lang="en-US" altLang="ja-JP" dirty="0" err="1" smtClean="0">
                <a:latin typeface="Cambria" pitchFamily="18" charset="0"/>
              </a:rPr>
              <a:t>WordNet</a:t>
            </a:r>
            <a:r>
              <a:rPr kumimoji="1" lang="en-US" altLang="ja-JP" dirty="0" smtClean="0">
                <a:latin typeface="Cambria" pitchFamily="18" charset="0"/>
              </a:rPr>
              <a:t> with </a:t>
            </a:r>
            <a:r>
              <a:rPr kumimoji="1" lang="en-US" altLang="ja-JP" dirty="0" err="1" smtClean="0">
                <a:latin typeface="Cambria" pitchFamily="18" charset="0"/>
              </a:rPr>
              <a:t>pluralizations</a:t>
            </a:r>
            <a:r>
              <a:rPr kumimoji="1" lang="en-US" altLang="ja-JP" dirty="0" smtClean="0">
                <a:latin typeface="Cambria" pitchFamily="18" charset="0"/>
              </a:rPr>
              <a:t> (94 verbs)</a:t>
            </a:r>
          </a:p>
          <a:p>
            <a:pPr>
              <a:buNone/>
            </a:pPr>
            <a:endParaRPr lang="en-US" altLang="ja-JP" dirty="0" smtClean="0">
              <a:latin typeface="Cambria" pitchFamily="18" charset="0"/>
            </a:endParaRPr>
          </a:p>
          <a:p>
            <a:r>
              <a:rPr lang="en-US" altLang="ja-JP" dirty="0" smtClean="0">
                <a:latin typeface="Cambria" pitchFamily="18" charset="0"/>
              </a:rPr>
              <a:t>Query structure: </a:t>
            </a:r>
          </a:p>
          <a:p>
            <a:pPr lvl="1"/>
            <a:r>
              <a:rPr lang="en-US" altLang="ja-JP" dirty="0" smtClean="0">
                <a:latin typeface="Cambria" pitchFamily="18" charset="0"/>
              </a:rPr>
              <a:t>TERM * VERB</a:t>
            </a:r>
          </a:p>
          <a:p>
            <a:pPr lvl="1"/>
            <a:r>
              <a:rPr lang="en-US" altLang="ja-JP" dirty="0" smtClean="0">
                <a:latin typeface="Cambria" pitchFamily="18" charset="0"/>
              </a:rPr>
              <a:t>VERB * TERM</a:t>
            </a:r>
          </a:p>
          <a:p>
            <a:pPr lvl="1"/>
            <a:r>
              <a:rPr lang="en-US" altLang="ja-JP" dirty="0" smtClean="0">
                <a:latin typeface="Cambria" pitchFamily="18" charset="0"/>
              </a:rPr>
              <a:t>e.g. “</a:t>
            </a:r>
            <a:r>
              <a:rPr lang="en-US" altLang="ja-JP" i="1" dirty="0" smtClean="0">
                <a:latin typeface="Cambria" pitchFamily="18" charset="0"/>
              </a:rPr>
              <a:t>oil prices</a:t>
            </a:r>
            <a:r>
              <a:rPr lang="en-US" altLang="ja-JP" dirty="0" smtClean="0">
                <a:latin typeface="Cambria" pitchFamily="18" charset="0"/>
              </a:rPr>
              <a:t> * </a:t>
            </a:r>
            <a:r>
              <a:rPr lang="en-US" altLang="ja-JP" b="1" i="1" dirty="0" smtClean="0">
                <a:latin typeface="Cambria" pitchFamily="18" charset="0"/>
              </a:rPr>
              <a:t>cause</a:t>
            </a:r>
            <a:r>
              <a:rPr lang="en-US" altLang="ja-JP" dirty="0" smtClean="0">
                <a:latin typeface="Cambria" pitchFamily="18" charset="0"/>
              </a:rPr>
              <a:t>”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6858016" y="4942186"/>
          <a:ext cx="2286016" cy="1558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5377836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Query (Yahoo</a:t>
            </a:r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!) – Verb List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6858016" y="4942186"/>
          <a:ext cx="2286016" cy="1558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60675" y="571480"/>
            <a:ext cx="3422650" cy="47244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5377836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Extract Sentences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84664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Cambria" pitchFamily="18" charset="0"/>
              </a:rPr>
              <a:t>E.g.: “</a:t>
            </a:r>
            <a:r>
              <a:rPr lang="en-US" altLang="ja-JP" b="1" u="sng" dirty="0" smtClean="0">
                <a:latin typeface="Cambria" pitchFamily="18" charset="0"/>
              </a:rPr>
              <a:t>Citigroup</a:t>
            </a:r>
            <a:r>
              <a:rPr lang="en-US" altLang="ja-JP" dirty="0" smtClean="0">
                <a:latin typeface="Cambria" pitchFamily="18" charset="0"/>
              </a:rPr>
              <a:t> </a:t>
            </a:r>
            <a:r>
              <a:rPr lang="en-US" altLang="ja-JP" b="1" i="1" dirty="0" smtClean="0">
                <a:latin typeface="Cambria" pitchFamily="18" charset="0"/>
              </a:rPr>
              <a:t>causes</a:t>
            </a:r>
            <a:r>
              <a:rPr lang="en-US" altLang="ja-JP" dirty="0" smtClean="0">
                <a:latin typeface="Cambria" pitchFamily="18" charset="0"/>
              </a:rPr>
              <a:t> a global economic crisis</a:t>
            </a:r>
            <a:r>
              <a:rPr kumimoji="1" lang="en-US" altLang="ja-JP" dirty="0" smtClean="0">
                <a:latin typeface="Cambria" pitchFamily="18" charset="0"/>
              </a:rPr>
              <a:t>.”</a:t>
            </a:r>
            <a:endParaRPr kumimoji="1" lang="ja-JP" altLang="en-US">
              <a:latin typeface="Cambria" pitchFamily="18" charset="0"/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500034" y="1142984"/>
          <a:ext cx="804068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6858016" y="4942186"/>
          <a:ext cx="2286016" cy="1558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5377836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Filter Sentences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970086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>
                <a:latin typeface="Cambria" pitchFamily="18" charset="0"/>
              </a:rPr>
              <a:t>Many errors in cause and effect extraction are caused by trying to extract from sentences that do not contain a causal relation.</a:t>
            </a:r>
          </a:p>
          <a:p>
            <a:pPr lvl="1"/>
            <a:r>
              <a:rPr kumimoji="1" lang="en-US" altLang="ja-JP" dirty="0" smtClean="0">
                <a:latin typeface="Cambria" pitchFamily="18" charset="0"/>
              </a:rPr>
              <a:t>E.g. “Scientists predict that </a:t>
            </a:r>
            <a:r>
              <a:rPr kumimoji="1" lang="en-US" altLang="ja-JP" b="1" u="sng" dirty="0" smtClean="0">
                <a:latin typeface="Cambria" pitchFamily="18" charset="0"/>
              </a:rPr>
              <a:t>effects</a:t>
            </a:r>
            <a:r>
              <a:rPr kumimoji="1" lang="en-US" altLang="ja-JP" b="1" dirty="0" smtClean="0">
                <a:latin typeface="Cambria" pitchFamily="18" charset="0"/>
              </a:rPr>
              <a:t> </a:t>
            </a:r>
            <a:r>
              <a:rPr kumimoji="1" lang="en-US" altLang="ja-JP" dirty="0" smtClean="0">
                <a:latin typeface="Cambria" pitchFamily="18" charset="0"/>
              </a:rPr>
              <a:t>of </a:t>
            </a:r>
            <a:r>
              <a:rPr kumimoji="1" lang="en-US" altLang="ja-JP" b="1" u="sng" dirty="0" smtClean="0">
                <a:latin typeface="Cambria" pitchFamily="18" charset="0"/>
              </a:rPr>
              <a:t>global warming</a:t>
            </a:r>
            <a:r>
              <a:rPr kumimoji="1" lang="en-US" altLang="ja-JP" dirty="0" smtClean="0">
                <a:latin typeface="Cambria" pitchFamily="18" charset="0"/>
              </a:rPr>
              <a:t> will take many decades.”</a:t>
            </a:r>
          </a:p>
          <a:p>
            <a:endParaRPr lang="en-US" altLang="ja-JP" dirty="0" smtClean="0">
              <a:latin typeface="Cambria" pitchFamily="18" charset="0"/>
            </a:endParaRPr>
          </a:p>
          <a:p>
            <a:r>
              <a:rPr kumimoji="1" lang="en-US" altLang="ja-JP" dirty="0" smtClean="0">
                <a:latin typeface="Cambria" pitchFamily="18" charset="0"/>
              </a:rPr>
              <a:t>Our remedy to this:</a:t>
            </a:r>
            <a:endParaRPr kumimoji="1" lang="ja-JP" altLang="en-US">
              <a:latin typeface="Cambria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285984" y="2357430"/>
          <a:ext cx="6096000" cy="374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6858016" y="4942186"/>
          <a:ext cx="2286016" cy="1558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5377836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Bayesian Causal Classifier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56102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Cambria" pitchFamily="18" charset="0"/>
              </a:rPr>
              <a:t>Features: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latin typeface="Cambria" pitchFamily="18" charset="0"/>
              </a:rPr>
              <a:t>Bag of words without common words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latin typeface="Cambria" pitchFamily="18" charset="0"/>
              </a:rPr>
              <a:t>Decreasing words marked with “</a:t>
            </a:r>
            <a:r>
              <a:rPr lang="en-US" altLang="ja-JP" dirty="0" smtClean="0">
                <a:latin typeface="Consolas" pitchFamily="49" charset="0"/>
              </a:rPr>
              <a:t>_</a:t>
            </a:r>
            <a:r>
              <a:rPr lang="en-US" altLang="ja-JP" dirty="0" err="1" smtClean="0">
                <a:latin typeface="Consolas" pitchFamily="49" charset="0"/>
              </a:rPr>
              <a:t>dec</a:t>
            </a:r>
            <a:r>
              <a:rPr lang="en-US" altLang="ja-JP" dirty="0" smtClean="0">
                <a:latin typeface="Cambria" pitchFamily="18" charset="0"/>
              </a:rPr>
              <a:t>” tag and original word is also kept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latin typeface="Cambria" pitchFamily="18" charset="0"/>
              </a:rPr>
              <a:t>Causal verbs are marked with “_verb” tag and original word is also kept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latin typeface="Cambria" pitchFamily="18" charset="0"/>
              </a:rPr>
              <a:t>Verb patterns plus phrase “</a:t>
            </a:r>
            <a:r>
              <a:rPr lang="en-US" altLang="ja-JP" dirty="0" err="1" smtClean="0">
                <a:latin typeface="Consolas" pitchFamily="49" charset="0"/>
                <a:ea typeface="Cambria Math" pitchFamily="18" charset="0"/>
              </a:rPr>
              <a:t>verbPatt</a:t>
            </a:r>
            <a:r>
              <a:rPr lang="en-US" altLang="ja-JP" dirty="0" smtClean="0">
                <a:latin typeface="Cambria" pitchFamily="18" charset="0"/>
              </a:rPr>
              <a:t>”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latin typeface="Cambria" pitchFamily="18" charset="0"/>
              </a:rPr>
              <a:t>Word Patterns plus the phrase “</a:t>
            </a:r>
            <a:r>
              <a:rPr kumimoji="1" lang="en-US" altLang="ja-JP" dirty="0" err="1" smtClean="0">
                <a:latin typeface="Consolas" pitchFamily="49" charset="0"/>
              </a:rPr>
              <a:t>wordPatt</a:t>
            </a:r>
            <a:r>
              <a:rPr kumimoji="1" lang="en-US" altLang="ja-JP" dirty="0" smtClean="0">
                <a:latin typeface="Cambria" pitchFamily="18" charset="0"/>
              </a:rPr>
              <a:t>”</a:t>
            </a:r>
            <a:endParaRPr kumimoji="1" lang="ja-JP" altLang="en-US">
              <a:latin typeface="Cambria" pitchFamily="18" charset="0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6858016" y="4942186"/>
          <a:ext cx="2286016" cy="1558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5377836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Bayesian Causal Classifier Results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02920" y="530352"/>
            <a:ext cx="7498104" cy="5256102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Cambria" pitchFamily="18" charset="0"/>
              </a:rPr>
              <a:t>Precision: </a:t>
            </a:r>
            <a:r>
              <a:rPr kumimoji="1" lang="en-US" altLang="ja-JP" dirty="0" smtClean="0">
                <a:latin typeface="Cambria" pitchFamily="18" charset="0"/>
              </a:rPr>
              <a:t>71.7%</a:t>
            </a:r>
            <a:endParaRPr kumimoji="1" lang="en-US" altLang="ja-JP" dirty="0" smtClean="0">
              <a:latin typeface="Cambria" pitchFamily="18" charset="0"/>
            </a:endParaRPr>
          </a:p>
          <a:p>
            <a:r>
              <a:rPr lang="en-US" altLang="ja-JP" dirty="0" smtClean="0">
                <a:latin typeface="Cambria" pitchFamily="18" charset="0"/>
              </a:rPr>
              <a:t>Recall: </a:t>
            </a:r>
            <a:r>
              <a:rPr lang="en-US" altLang="ja-JP" dirty="0" smtClean="0">
                <a:latin typeface="Cambria" pitchFamily="18" charset="0"/>
              </a:rPr>
              <a:t>94.3%</a:t>
            </a:r>
            <a:endParaRPr lang="en-US" altLang="ja-JP" dirty="0" smtClean="0">
              <a:latin typeface="Cambria" pitchFamily="18" charset="0"/>
            </a:endParaRPr>
          </a:p>
          <a:p>
            <a:r>
              <a:rPr kumimoji="1" lang="en-US" altLang="ja-JP" dirty="0" smtClean="0">
                <a:latin typeface="Cambria" pitchFamily="18" charset="0"/>
              </a:rPr>
              <a:t>F-Score: </a:t>
            </a:r>
            <a:r>
              <a:rPr kumimoji="1" lang="en-US" altLang="ja-JP" dirty="0" smtClean="0">
                <a:latin typeface="Cambria" pitchFamily="18" charset="0"/>
              </a:rPr>
              <a:t>81.5%</a:t>
            </a:r>
          </a:p>
          <a:p>
            <a:endParaRPr lang="en-US" altLang="ja-JP" dirty="0" smtClean="0">
              <a:latin typeface="Cambria" pitchFamily="18" charset="0"/>
            </a:endParaRPr>
          </a:p>
          <a:p>
            <a:r>
              <a:rPr kumimoji="1" lang="en-US" altLang="ja-JP" dirty="0" smtClean="0">
                <a:latin typeface="Cambria" pitchFamily="18" charset="0"/>
              </a:rPr>
              <a:t>Results from 15-fold cross-validation on 1,500 annotated sentences</a:t>
            </a:r>
          </a:p>
          <a:p>
            <a:endParaRPr lang="en-US" altLang="ja-JP" dirty="0" smtClean="0">
              <a:latin typeface="Cambria" pitchFamily="18" charset="0"/>
            </a:endParaRPr>
          </a:p>
          <a:p>
            <a:r>
              <a:rPr kumimoji="1" lang="en-US" altLang="ja-JP" dirty="0" smtClean="0">
                <a:latin typeface="Cambria" pitchFamily="18" charset="0"/>
              </a:rPr>
              <a:t>Possible features: CIDVSPW</a:t>
            </a:r>
          </a:p>
          <a:p>
            <a:pPr>
              <a:buNone/>
            </a:pPr>
            <a:endParaRPr lang="en-US" altLang="ja-JP" dirty="0" smtClean="0">
              <a:latin typeface="Cambria" pitchFamily="18" charset="0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6858016" y="4942186"/>
          <a:ext cx="2286016" cy="1558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89273" y="534796"/>
          <a:ext cx="1054693" cy="4108650"/>
        </p:xfrm>
        <a:graphic>
          <a:graphicData uri="http://schemas.openxmlformats.org/drawingml/2006/table">
            <a:tbl>
              <a:tblPr firstRow="1" firstCol="1" bandRow="1"/>
              <a:tblGrid>
                <a:gridCol w="109579"/>
                <a:gridCol w="157519"/>
                <a:gridCol w="157519"/>
                <a:gridCol w="157519"/>
                <a:gridCol w="157519"/>
                <a:gridCol w="157519"/>
                <a:gridCol w="157519"/>
              </a:tblGrid>
              <a:tr h="31504">
                <a:tc>
                  <a:txBody>
                    <a:bodyPr/>
                    <a:lstStyle/>
                    <a:p>
                      <a:pPr algn="l" fontAlgn="ctr"/>
                      <a:endParaRPr lang="ja-JP" altLang="en-US" sz="200" b="0" i="0" u="none" strike="noStrike">
                        <a:latin typeface="ＭＳ Ｐゴシック"/>
                      </a:endParaRP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PrecisionYes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RecallYes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F-ScoreYes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PrecisionNo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RecallNo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F-ScoreNo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Baseline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65.38461538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59.13043478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62.10045662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82.65682657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86.15384615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84.36911488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62.58064516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63.26086957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62.91891892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83.67149758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83.26923077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83.46987952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CD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62.42038217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63.91304348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63.15789474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83.86783285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82.98076923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83.42194297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CDP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69.17808219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87.82608696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77.39463602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93.88646288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82.69230769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87.93456033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CDPW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70.40650407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94.13043478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80.55813953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96.94915254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89.14285714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CDS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61.61616162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66.30434783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63.87434555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84.57711443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81.73076923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83.12958435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CDSP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67.71523179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88.91304348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76.87969925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94.30803571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81.25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87.29338843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CDSPW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68.77971474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94.34782609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79.56003666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97.00805524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81.05769231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88.31849136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CDSW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68.24104235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91.08695652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78.02607076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95.3724605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81.25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87.74662513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CDV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63.55748373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63.69565217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63.62649294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83.92685274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83.84615385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83.88648389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CDVP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70.38327526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87.82608696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78.14313346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93.9524838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83.65384615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88.50457782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CDVPW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71.73553719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94.34782609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81.50234742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97.09497207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83.55769231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89.81912145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CDVS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62.44813278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65.43478261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63.90658174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84.38113949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82.59615385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83.47910593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CDVSP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68.76061121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88.04347826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77.21639657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93.96267838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82.30769231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87.74987186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CDVSPW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70.01620746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93.91304348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80.22284123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96.82899207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82.21153846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88.92355694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CDVSW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69.23076923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90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78.26086957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94.90022173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82.30769231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88.15653965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CDVW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70.89041096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90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79.31034483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94.97816594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83.65384615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88.95705521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CDW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69.84924623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90.65217391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78.9025544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95.23809524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82.69230769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88.52290273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CI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62.55230126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63.75266525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84.24657534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82.78846154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83.51115422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CID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62.31884058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65.43478261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63.8388123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84.36578171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83.42245989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CIDP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68.6440678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88.04347826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77.14285714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93.95604396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82.21153846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87.69230769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CIDPW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69.88727858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94.34782609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80.2960222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97.04209329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82.01923077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88.90046899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CIDS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61.30952381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67.17391304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64.10788382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84.83935743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81.25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83.00589391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CIDSP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67.21311475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89.13043478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76.63551402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94.38202247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80.76923077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87.04663212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CIDSPW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68.23899371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94.34782609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79.19708029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96.99074074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80.57692308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88.02521008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CIDSW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67.74193548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91.30434783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77.77777778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95.45454545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80.76923077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CIDV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63.48195329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64.23200859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84.3537415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83.46153846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83.90526825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CIDVP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69.94818653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88.04347826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77.95957652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94.02823018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83.26923077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88.32228455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CIDVPW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71.31147541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94.56521739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81.30841121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97.19101124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83.17307692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89.6373057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CIDVS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62.44897959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66.52173913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64.42105263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84.75247525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82.30769231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83.51219512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CIDVSP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68.51851852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88.47826087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77.22960152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94.15011038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82.01923077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87.66700925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CIDVSPW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69.72624799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94.13043478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80.11100833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96.92832765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81.92307692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88.79624805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CIDVSW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68.98839138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90.43478261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78.26904986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95.09476031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82.01923077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88.07434177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CIDVW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70.50847458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90.43478261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79.23809524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95.16483516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83.26923077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88.82051282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CIDW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69.37086093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91.08695652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78.7593985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95.42410714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82.21153846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88.32644628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CIP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68.76061121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88.04347826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77.21639657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93.96267838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82.30769231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87.74987186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CIPW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70.11308562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94.34782609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80.44485635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97.04880817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82.21153846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89.01613743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CIS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61.47704591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66.95652174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64.09989594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84.78478478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81.44230769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83.07994115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CISP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67.32348112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89.13043478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76.70720299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94.38832772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80.86538462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87.10512688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CISPW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68.34645669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94.34782609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79.26940639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96.99421965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80.67307692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88.0839895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CISW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67.85714286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90.86956522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77.69516729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95.24886878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80.96153846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87.52598753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CIV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63.22580645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63.91304348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63.56756757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83.96135266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83.55769231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83.75903614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CIVP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70.01733102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87.82608696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77.91706847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93.93282774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83.36538462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88.33418237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CIVPW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71.26436782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94.34782609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81.19738073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97.08193042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83.17307692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89.59088555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CIVS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62.52587992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65.65217391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64.05090138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84.46411013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82.59615385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83.51968887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CIVSP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68.76061121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88.04347826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77.21639657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93.96267838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82.30769231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87.74987186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CIVSPW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70.01620746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93.91304348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80.22284123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96.82899207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82.21153846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88.92355694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CIVSW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69.23076923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90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78.26086957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94.90022173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82.30769231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88.15653965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CIVW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70.4778157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89.7826087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78.96749522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94.85776805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83.36538462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88.74104401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CIW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69.4490818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90.43478261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78.56468366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95.11653718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82.40384615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88.30499742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CP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69.24398625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87.60869565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77.3512476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93.79084967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82.78846154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87.94688458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CPW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70.63621533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94.13043478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80.7082945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96.95603157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82.69230769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89.25791386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CS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61.58536585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65.86956522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63.65546218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84.42460317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81.82692308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83.10546875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CSP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67.66169154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88.69565217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76.76387582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94.20289855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81.25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87.24832215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CSPW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68.73015873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94.13043478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79.44954128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96.89655172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81.05769231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88.27225131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CSW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68.19672131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90.43478261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77.75700935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95.05617978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81.34615385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87.66839378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CV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63.45733042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63.04347826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63.24972737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83.7008629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83.94230769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83.82141143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CVP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70.45454545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87.60869565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78.10077519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93.85775862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83.75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88.51626016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CVPW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71.73553719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94.34782609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81.50234742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97.09497207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83.55769231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89.81912145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CVS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62.89308176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65.2173913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64.03415155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84.3597263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82.98076923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83.66456617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CVSP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69.17808219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87.82608696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77.39463602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93.88646288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82.69230769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87.93456033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CVSPW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70.4730832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93.91304348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80.52190121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96.843292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82.59615385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89.15412558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CVSW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69.6969697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90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78.55787476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94.92273731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82.69230769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88.38643371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CVW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70.96219931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89.7826087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79.2706334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94.88017429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83.75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88.96833504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CW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69.93243243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90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78.70722433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94.9339207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82.88461538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88.50102669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D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65.09433962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60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62.44343891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82.89962825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85.76923077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84.3100189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DP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71.70172084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81.52173913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76.29704985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91.29989765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85.76923077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88.44819038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DPW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73.09090909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87.39130435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79.6039604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93.89473684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85.76923077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89.64824121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DS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64.50892857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62.82608696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63.65638767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83.74524715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84.71153846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84.22562141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DSP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70.44609665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82.39130435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75.95190381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91.58004158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84.71153846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88.01198801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DSPW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71.60714286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87.17391304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78.62745098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93.72340426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84.71153846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88.98989899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DSW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70.66420664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83.26086957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76.44710579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91.96242171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84.71153846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88.18818819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DV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65.96244131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61.08695652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63.43115124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83.33333333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86.05769231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84.67360454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DVP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72.11538462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81.52173913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76.53061224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91.32653061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86.05769231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88.61386139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DVPW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73.34558824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86.73913043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79.48207171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93.61924686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86.05769231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89.67935872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DVS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64.41441441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62.17391304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63.27433628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83.52272727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84.80769231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84.16030534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DVSP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70.24482109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81.08695652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75.27749748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91.02167183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84.80769231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87.80487805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DVSPW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71.4801444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86.08695652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78.10650888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93.2346723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84.80769231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88.82175227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DVSW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70.46728972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81.95652174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75.77889447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91.39896373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84.80769231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87.98004988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DVW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72.32824427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82.39130435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77.03252033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91.70081967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86.05769231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88.78968254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DW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72.02268431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82.82608696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77.04752275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91.86405767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85.76923077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88.71208354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I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65.20737327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61.52173913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63.31096197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83.39587242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85.48076923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84.42545109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ID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64.77272727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61.95652174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63.33333333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83.49056604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85.09615385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84.28571429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IDP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70.86466165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81.95652174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76.00806452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91.42561983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85.09615385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88.14741036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IDPW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72.22222222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87.60869565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79.17485265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93.94904459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85.09615385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89.3037336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IDS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64.33260394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63.91304348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64.1221374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84.084372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84.32692308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84.20547288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IDSP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69.98158379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82.60869565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75.77268195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91.64054336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84.32692308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87.83174762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IDSPW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71.09929078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87.17391304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78.3203125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93.6965812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84.32692308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88.76518219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IDSW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70.30965392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83.91304348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76.51139742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92.21871714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84.32692308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88.09643395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IDV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66.20689655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62.60869565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64.3575419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83.84976526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85.86538462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84.8456057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IDVP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71.89292543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81.73913043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76.50050865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91.40225179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85.86538462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88.54734755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IDVPW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73.07692308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86.73913043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79.32405567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93.60587002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85.86538462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89.56870612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IDVS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64.31718062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63.47826087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63.89496718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83.93881453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84.42307692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84.18024928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IDVSP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69.88847584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81.73913043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75.3507014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91.26819127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84.42307692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87.71228771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IDVSPW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70.96774194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86.08695652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77.79960707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93.2059448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84.42307692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88.59737639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IDVSW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70.05545287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82.39130435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75.72427572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91.55370177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84.42307692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87.84392196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IDVW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72.15909091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82.82608696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77.12550607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91.87242798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85.86538462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88.76739563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IDW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71.2962963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83.69565217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92.1875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85.09615385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IP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71.40151515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81.95652174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76.31578947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91.46090535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85.48076923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88.36978131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IPW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72.59528131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86.95652174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79.12957468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93.67755532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85.48076923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89.3916541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IS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64.60176991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63.47826087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64.03508772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83.96946565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84.61538462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84.29118774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ISP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70.37037037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82.60869565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91.66666667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84.61538462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ISPW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71.37745975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86.73913043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78.31207066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93.51753454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84.61538462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88.84401817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ISW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70.4797048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83.04347826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76.24750499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91.85803758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84.61538462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88.08808809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IV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66.43356643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61.95652174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64.11698538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83.66013072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86.15384615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84.88867835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IVP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72.2007722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81.30434783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76.48261759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91.24236253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86.15384615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88.62512364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IVPW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73.33333333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86.08695652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79.2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93.33333333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86.15384615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89.6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IVS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64.65324385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62.82608696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63.72657111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83.76068376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84.80769231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84.28093645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IVSP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70.3564728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81.52173913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75.52870091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91.20992761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84.80769231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87.89237668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IVSPW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71.42857143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85.86956522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77.98617966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93.13621964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84.80769231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88.77705083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IVSW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70.41198502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81.73913043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75.65392354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91.30434783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84.80769231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87.93619143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IVW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72.30769231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81.73913043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76.73469388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91.42857143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86.15384615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88.71287129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IW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71.56308851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82.60869565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76.69021191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91.74406605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85.48076923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88.50174216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P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72.2007722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81.30434783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76.48261759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91.24236253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86.15384615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88.62512364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PW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73.48066298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86.73913043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79.56131605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93.62591432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86.15384615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89.7346019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S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64.70588235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62.17391304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63.41463415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83.55387524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84.27073403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SP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70.78651685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82.17391304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76.05633803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91.51138716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88.13559322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SPW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71.84115523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86.52173913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78.50098619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93.44608879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89.02316213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SW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70.8411215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82.39130435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76.18090452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91.60621762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88.17955112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V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65.94724221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59.7826087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62.71379704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82.91782087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86.34615385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84.59726802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VP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72.21135029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80.2173913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76.00411946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90.79878665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86.34615385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88.5165106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VPW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73.55679702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85.86956522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79.23771314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93.25025961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86.34615385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89.66550175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VS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64.67889908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61.30434783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62.94642857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83.27067669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85.19230769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84.22053232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VSP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70.61068702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80.43478261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75.20325203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90.77868852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85.19230769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87.8968254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VSPW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71.89781022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85.65217391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78.17460317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93.06722689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85.19230769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88.95582329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VSW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70.83333333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81.30434783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75.70850202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91.15226337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85.19230769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88.07157058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VW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72.48062016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81.30434783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76.63934426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91.2601626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86.34615385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88.73517787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latin typeface="ＭＳ Ｐゴシック"/>
                        </a:rPr>
                        <a:t>W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72.36084453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81.95652174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76.86034659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91.52196118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>
                          <a:latin typeface="ＭＳ Ｐゴシック"/>
                        </a:rPr>
                        <a:t>86.15384615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" b="0" i="0" u="none" strike="noStrike" dirty="0">
                          <a:latin typeface="ＭＳ Ｐゴシック"/>
                        </a:rPr>
                        <a:t>88.7568103</a:t>
                      </a:r>
                    </a:p>
                  </a:txBody>
                  <a:tcPr marL="1370" marR="1370" marT="1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98424" y="4495816"/>
          <a:ext cx="3573576" cy="1219200"/>
        </p:xfrm>
        <a:graphic>
          <a:graphicData uri="http://schemas.openxmlformats.org/drawingml/2006/table">
            <a:tbl>
              <a:tblPr firstRow="1" firstCol="1" bandRow="1">
                <a:tableStyleId>{18603FDC-E32A-4AB5-989C-0864C3EAD2B8}</a:tableStyleId>
              </a:tblPr>
              <a:tblGrid>
                <a:gridCol w="649941"/>
                <a:gridCol w="1055053"/>
                <a:gridCol w="934291"/>
                <a:gridCol w="934291"/>
              </a:tblGrid>
              <a:tr h="16764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/>
                        <a:t>PrecisionYes</a:t>
                      </a:r>
                      <a:endParaRPr lang="en-US" sz="1100" b="0" i="0" u="none" strike="noStrike" dirty="0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/>
                        <a:t>RecallYes</a:t>
                      </a:r>
                      <a:endParaRPr lang="en-US" sz="1100" b="0" i="0" u="none" strike="noStrike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/>
                        <a:t>F-</a:t>
                      </a:r>
                      <a:r>
                        <a:rPr lang="en-US" sz="1100" u="none" strike="noStrike" dirty="0" err="1"/>
                        <a:t>ScoreYes</a:t>
                      </a:r>
                      <a:endParaRPr lang="en-US" sz="1100" b="0" i="0" u="none" strike="noStrike" dirty="0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/>
                        <a:t>CDVPW</a:t>
                      </a:r>
                      <a:endParaRPr lang="en-US" sz="1100" b="0" i="0" u="none" strike="noStrike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 smtClean="0"/>
                        <a:t>71.735</a:t>
                      </a:r>
                      <a:endParaRPr lang="en-US" altLang="ja-JP" sz="1100" b="0" i="0" u="none" strike="noStrike" dirty="0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 smtClean="0"/>
                        <a:t>94.347</a:t>
                      </a:r>
                      <a:endParaRPr lang="en-US" altLang="ja-JP" sz="1100" b="0" i="0" u="none" strike="noStrike" dirty="0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 smtClean="0"/>
                        <a:t>81.502</a:t>
                      </a:r>
                      <a:endParaRPr lang="en-US" altLang="ja-JP" sz="1100" b="0" i="0" u="none" strike="noStrike" dirty="0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/>
                        <a:t>CVPW</a:t>
                      </a:r>
                      <a:endParaRPr lang="en-US" sz="1100" b="0" i="0" u="none" strike="noStrike" dirty="0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 smtClean="0"/>
                        <a:t>71.735</a:t>
                      </a:r>
                      <a:endParaRPr lang="en-US" altLang="ja-JP" sz="1100" b="0" i="0" u="none" strike="noStrike" dirty="0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 smtClean="0"/>
                        <a:t>94.347</a:t>
                      </a:r>
                      <a:endParaRPr lang="en-US" altLang="ja-JP" sz="1100" b="0" i="0" u="none" strike="noStrike" dirty="0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 smtClean="0"/>
                        <a:t>81.502</a:t>
                      </a:r>
                      <a:endParaRPr lang="en-US" altLang="ja-JP" sz="1100" b="0" i="0" u="none" strike="noStrike" dirty="0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/>
                        <a:t>CIDVPW</a:t>
                      </a:r>
                      <a:endParaRPr lang="en-US" sz="1100" b="0" i="0" u="none" strike="noStrike" dirty="0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 smtClean="0"/>
                        <a:t>71.311</a:t>
                      </a:r>
                      <a:endParaRPr lang="en-US" altLang="ja-JP" sz="1100" b="0" i="0" u="none" strike="noStrike" dirty="0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 smtClean="0"/>
                        <a:t>94.565</a:t>
                      </a:r>
                      <a:endParaRPr lang="en-US" altLang="ja-JP" sz="1100" b="0" i="0" u="none" strike="noStrike" dirty="0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 smtClean="0"/>
                        <a:t>81.308</a:t>
                      </a:r>
                      <a:endParaRPr lang="en-US" altLang="ja-JP" sz="1100" b="0" i="0" u="none" strike="noStrike" dirty="0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/>
                        <a:t>CIVPW</a:t>
                      </a:r>
                      <a:endParaRPr lang="en-US" sz="1100" b="0" i="0" u="none" strike="noStrike" dirty="0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 smtClean="0"/>
                        <a:t>71.264</a:t>
                      </a:r>
                      <a:endParaRPr lang="en-US" altLang="ja-JP" sz="1100" b="0" i="0" u="none" strike="noStrike" dirty="0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 smtClean="0"/>
                        <a:t>94.347</a:t>
                      </a:r>
                      <a:endParaRPr lang="en-US" altLang="ja-JP" sz="1100" b="0" i="0" u="none" strike="noStrike" dirty="0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 smtClean="0"/>
                        <a:t>81.197</a:t>
                      </a:r>
                      <a:endParaRPr lang="en-US" altLang="ja-JP" sz="1100" b="0" i="0" u="none" strike="noStrike" dirty="0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/>
                        <a:t>CPW</a:t>
                      </a:r>
                      <a:endParaRPr lang="en-US" sz="1100" b="0" i="0" u="none" strike="noStrike" dirty="0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 smtClean="0"/>
                        <a:t>70.636</a:t>
                      </a:r>
                      <a:endParaRPr lang="en-US" altLang="ja-JP" sz="1100" b="0" i="0" u="none" strike="noStrike" dirty="0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 smtClean="0"/>
                        <a:t>94.130</a:t>
                      </a:r>
                      <a:endParaRPr lang="en-US" altLang="ja-JP" sz="1100" b="0" i="0" u="none" strike="noStrike" dirty="0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 smtClean="0"/>
                        <a:t>80.708</a:t>
                      </a:r>
                      <a:endParaRPr lang="en-US" altLang="ja-JP" sz="1100" b="0" i="0" u="none" strike="noStrike" dirty="0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71604" y="4000504"/>
            <a:ext cx="2428892" cy="1857388"/>
          </a:xfrm>
          <a:prstGeom prst="rect">
            <a:avLst/>
          </a:prstGeom>
          <a:scene3d>
            <a:camera prst="perspectiveLeft"/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5377836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Extract </a:t>
            </a:r>
            <a:r>
              <a:rPr lang="en-US" altLang="ja-JP" sz="2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Tuples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-71470" y="3071810"/>
          <a:ext cx="4572032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785754" y="285728"/>
          <a:ext cx="8358246" cy="374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Rectangle 6"/>
          <p:cNvSpPr/>
          <p:nvPr/>
        </p:nvSpPr>
        <p:spPr>
          <a:xfrm>
            <a:off x="357158" y="2824459"/>
            <a:ext cx="16757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Parse Tree:</a:t>
            </a:r>
            <a:endParaRPr lang="en-US" altLang="ja-JP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6858016" y="4942186"/>
          <a:ext cx="2286016" cy="1558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5377836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Tuple</a:t>
            </a:r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 Format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6858016" y="4942186"/>
          <a:ext cx="2286016" cy="1558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/>
        </p:nvGraphicFramePr>
        <p:xfrm>
          <a:off x="503238" y="530225"/>
          <a:ext cx="8183562" cy="525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5377836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  <a:ea typeface="OpenSymbol" pitchFamily="2" charset="0"/>
              </a:rPr>
              <a:t>Main Contributions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84664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Cambria" pitchFamily="18" charset="0"/>
              </a:rPr>
              <a:t>Automatically create Causal-Association Network from unstructured text data</a:t>
            </a:r>
          </a:p>
          <a:p>
            <a:endParaRPr lang="en-US" altLang="ja-JP" dirty="0" smtClean="0">
              <a:latin typeface="Cambria" pitchFamily="18" charset="0"/>
            </a:endParaRPr>
          </a:p>
          <a:p>
            <a:r>
              <a:rPr kumimoji="1" lang="en-US" altLang="ja-JP" dirty="0" smtClean="0">
                <a:latin typeface="Cambria" pitchFamily="18" charset="0"/>
              </a:rPr>
              <a:t>Method for filtering out non-causal sentences</a:t>
            </a:r>
          </a:p>
          <a:p>
            <a:endParaRPr lang="en-US" altLang="ja-JP" dirty="0" smtClean="0">
              <a:latin typeface="Cambria" pitchFamily="18" charset="0"/>
            </a:endParaRPr>
          </a:p>
          <a:p>
            <a:r>
              <a:rPr kumimoji="1" lang="en-US" altLang="ja-JP" dirty="0" smtClean="0">
                <a:latin typeface="Cambria" pitchFamily="18" charset="0"/>
              </a:rPr>
              <a:t>Method fo</a:t>
            </a:r>
            <a:r>
              <a:rPr lang="en-US" altLang="ja-JP" dirty="0" smtClean="0">
                <a:latin typeface="Cambria" pitchFamily="18" charset="0"/>
              </a:rPr>
              <a:t>r determining polarity of causal relation</a:t>
            </a:r>
            <a:endParaRPr kumimoji="1" lang="en-US" altLang="ja-JP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5377836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Extraction Strategy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71472" y="1285860"/>
          <a:ext cx="8072494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6858016" y="4942186"/>
          <a:ext cx="2286016" cy="1558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5377836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Extraction Strategy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84664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Cambria" pitchFamily="18" charset="0"/>
              </a:rPr>
              <a:t>Sentence: “</a:t>
            </a:r>
            <a:r>
              <a:rPr lang="en-US" altLang="ja-JP" b="1" u="sng" dirty="0" smtClean="0">
                <a:latin typeface="Cambria" pitchFamily="18" charset="0"/>
              </a:rPr>
              <a:t>Citigroup</a:t>
            </a:r>
            <a:r>
              <a:rPr lang="en-US" altLang="ja-JP" b="1" dirty="0" smtClean="0">
                <a:latin typeface="Cambria" pitchFamily="18" charset="0"/>
              </a:rPr>
              <a:t> Corp.</a:t>
            </a:r>
            <a:r>
              <a:rPr lang="en-US" altLang="ja-JP" dirty="0" smtClean="0">
                <a:latin typeface="Cambria" pitchFamily="18" charset="0"/>
              </a:rPr>
              <a:t> </a:t>
            </a:r>
            <a:r>
              <a:rPr lang="en-US" altLang="ja-JP" i="1" dirty="0" smtClean="0">
                <a:latin typeface="Cambria" pitchFamily="18" charset="0"/>
              </a:rPr>
              <a:t>determines</a:t>
            </a:r>
            <a:r>
              <a:rPr lang="en-US" altLang="ja-JP" dirty="0" smtClean="0">
                <a:latin typeface="Cambria" pitchFamily="18" charset="0"/>
              </a:rPr>
              <a:t> </a:t>
            </a:r>
            <a:r>
              <a:rPr lang="en-US" altLang="ja-JP" b="1" dirty="0" smtClean="0">
                <a:latin typeface="Cambria" pitchFamily="18" charset="0"/>
              </a:rPr>
              <a:t>common stock price</a:t>
            </a:r>
            <a:r>
              <a:rPr lang="en-US" altLang="ja-JP" dirty="0" smtClean="0">
                <a:latin typeface="Cambria" pitchFamily="18" charset="0"/>
              </a:rPr>
              <a:t>.”</a:t>
            </a:r>
          </a:p>
          <a:p>
            <a:r>
              <a:rPr lang="en-US" altLang="ja-JP" b="1" dirty="0" smtClean="0">
                <a:latin typeface="Cambria" pitchFamily="18" charset="0"/>
              </a:rPr>
              <a:t>Cause:</a:t>
            </a:r>
          </a:p>
          <a:p>
            <a:pPr lvl="1"/>
            <a:r>
              <a:rPr lang="en-US" altLang="ja-JP" dirty="0" err="1" smtClean="0">
                <a:latin typeface="Cambria" pitchFamily="18" charset="0"/>
              </a:rPr>
              <a:t>citigroup</a:t>
            </a:r>
            <a:endParaRPr lang="en-US" altLang="ja-JP" dirty="0" smtClean="0">
              <a:latin typeface="Cambria" pitchFamily="18" charset="0"/>
            </a:endParaRPr>
          </a:p>
          <a:p>
            <a:pPr lvl="1"/>
            <a:endParaRPr lang="en-US" altLang="ja-JP" dirty="0" smtClean="0">
              <a:latin typeface="Cambria" pitchFamily="18" charset="0"/>
            </a:endParaRPr>
          </a:p>
          <a:p>
            <a:r>
              <a:rPr lang="en-US" altLang="ja-JP" b="1" dirty="0" smtClean="0">
                <a:latin typeface="Cambria" pitchFamily="18" charset="0"/>
              </a:rPr>
              <a:t>Effects:</a:t>
            </a:r>
          </a:p>
          <a:p>
            <a:pPr lvl="1"/>
            <a:r>
              <a:rPr lang="en-US" altLang="ja-JP" dirty="0" smtClean="0">
                <a:latin typeface="Cambria" pitchFamily="18" charset="0"/>
              </a:rPr>
              <a:t>common</a:t>
            </a:r>
          </a:p>
          <a:p>
            <a:pPr lvl="1"/>
            <a:r>
              <a:rPr lang="en-US" altLang="ja-JP" dirty="0" smtClean="0">
                <a:latin typeface="Cambria" pitchFamily="18" charset="0"/>
                <a:sym typeface="Wingdings" pitchFamily="2" charset="2"/>
              </a:rPr>
              <a:t>common stock</a:t>
            </a:r>
          </a:p>
          <a:p>
            <a:pPr lvl="1"/>
            <a:r>
              <a:rPr lang="en-US" altLang="ja-JP" dirty="0" smtClean="0">
                <a:latin typeface="Cambria" pitchFamily="18" charset="0"/>
                <a:sym typeface="Wingdings" pitchFamily="2" charset="2"/>
              </a:rPr>
              <a:t>common stock price</a:t>
            </a:r>
          </a:p>
          <a:p>
            <a:pPr lvl="1"/>
            <a:r>
              <a:rPr lang="en-US" altLang="ja-JP" dirty="0" smtClean="0">
                <a:latin typeface="Cambria" pitchFamily="18" charset="0"/>
                <a:sym typeface="Wingdings" pitchFamily="2" charset="2"/>
              </a:rPr>
              <a:t>stock</a:t>
            </a:r>
          </a:p>
          <a:p>
            <a:pPr lvl="1"/>
            <a:r>
              <a:rPr lang="en-US" altLang="ja-JP" dirty="0" smtClean="0">
                <a:latin typeface="Cambria" pitchFamily="18" charset="0"/>
                <a:sym typeface="Wingdings" pitchFamily="2" charset="2"/>
              </a:rPr>
              <a:t>stock price</a:t>
            </a:r>
          </a:p>
          <a:p>
            <a:pPr lvl="1"/>
            <a:r>
              <a:rPr lang="en-US" altLang="ja-JP" dirty="0" smtClean="0">
                <a:latin typeface="Cambria" pitchFamily="18" charset="0"/>
                <a:sym typeface="Wingdings" pitchFamily="2" charset="2"/>
              </a:rPr>
              <a:t>price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6858016" y="4942186"/>
          <a:ext cx="2286016" cy="1558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Arrow Connector 7"/>
          <p:cNvCxnSpPr>
            <a:stCxn id="6" idx="0"/>
          </p:cNvCxnSpPr>
          <p:nvPr/>
        </p:nvCxnSpPr>
        <p:spPr>
          <a:xfrm rot="16200000" flipV="1">
            <a:off x="3988591" y="583388"/>
            <a:ext cx="1524010" cy="250032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Magnetic Disk 5"/>
          <p:cNvSpPr/>
          <p:nvPr/>
        </p:nvSpPr>
        <p:spPr>
          <a:xfrm>
            <a:off x="5286380" y="2143116"/>
            <a:ext cx="1428760" cy="1357322"/>
          </a:xfrm>
          <a:prstGeom prst="flowChartMagneticDisk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latin typeface="Optima" pitchFamily="34" charset="0"/>
              </a:rPr>
              <a:t>Term DB</a:t>
            </a:r>
            <a:endParaRPr kumimoji="1" lang="ja-JP" altLang="en-US" b="1">
              <a:latin typeface="Optima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5377836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Extraction </a:t>
            </a:r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Strategy Cont…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84664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Cambria" pitchFamily="18" charset="0"/>
              </a:rPr>
              <a:t>Sentence: “</a:t>
            </a:r>
            <a:r>
              <a:rPr lang="en-US" altLang="ja-JP" b="1" u="sng" dirty="0" smtClean="0">
                <a:latin typeface="Cambria" pitchFamily="18" charset="0"/>
              </a:rPr>
              <a:t>Citigroup</a:t>
            </a:r>
            <a:r>
              <a:rPr lang="en-US" altLang="ja-JP" b="1" dirty="0" smtClean="0">
                <a:latin typeface="Cambria" pitchFamily="18" charset="0"/>
              </a:rPr>
              <a:t> Corp.</a:t>
            </a:r>
            <a:r>
              <a:rPr lang="en-US" altLang="ja-JP" dirty="0" smtClean="0">
                <a:latin typeface="Cambria" pitchFamily="18" charset="0"/>
              </a:rPr>
              <a:t> </a:t>
            </a:r>
            <a:r>
              <a:rPr lang="en-US" altLang="ja-JP" i="1" dirty="0" smtClean="0">
                <a:latin typeface="Cambria" pitchFamily="18" charset="0"/>
              </a:rPr>
              <a:t>determines</a:t>
            </a:r>
            <a:r>
              <a:rPr lang="en-US" altLang="ja-JP" dirty="0" smtClean="0">
                <a:latin typeface="Cambria" pitchFamily="18" charset="0"/>
              </a:rPr>
              <a:t> </a:t>
            </a:r>
            <a:r>
              <a:rPr lang="en-US" altLang="ja-JP" b="1" dirty="0" smtClean="0">
                <a:latin typeface="Cambria" pitchFamily="18" charset="0"/>
              </a:rPr>
              <a:t>common </a:t>
            </a:r>
            <a:r>
              <a:rPr lang="en-US" altLang="ja-JP" b="1" u="sng" dirty="0" smtClean="0">
                <a:latin typeface="Cambria" pitchFamily="18" charset="0"/>
              </a:rPr>
              <a:t>stock price</a:t>
            </a:r>
            <a:r>
              <a:rPr lang="en-US" altLang="ja-JP" dirty="0" smtClean="0">
                <a:latin typeface="Cambria" pitchFamily="18" charset="0"/>
              </a:rPr>
              <a:t>.”</a:t>
            </a:r>
          </a:p>
          <a:p>
            <a:r>
              <a:rPr lang="en-US" altLang="ja-JP" b="1" dirty="0" smtClean="0">
                <a:latin typeface="Cambria" pitchFamily="18" charset="0"/>
              </a:rPr>
              <a:t>Cause:</a:t>
            </a:r>
          </a:p>
          <a:p>
            <a:pPr lvl="1"/>
            <a:r>
              <a:rPr lang="en-US" altLang="ja-JP" dirty="0" err="1" smtClean="0">
                <a:latin typeface="Cambria" pitchFamily="18" charset="0"/>
              </a:rPr>
              <a:t>citigroup</a:t>
            </a:r>
            <a:endParaRPr lang="en-US" altLang="ja-JP" dirty="0" smtClean="0">
              <a:latin typeface="Cambria" pitchFamily="18" charset="0"/>
            </a:endParaRPr>
          </a:p>
          <a:p>
            <a:pPr lvl="1"/>
            <a:endParaRPr lang="en-US" altLang="ja-JP" dirty="0" smtClean="0">
              <a:latin typeface="Cambria" pitchFamily="18" charset="0"/>
            </a:endParaRPr>
          </a:p>
          <a:p>
            <a:r>
              <a:rPr lang="en-US" altLang="ja-JP" b="1" dirty="0" smtClean="0">
                <a:latin typeface="Cambria" pitchFamily="18" charset="0"/>
              </a:rPr>
              <a:t>Effect:</a:t>
            </a:r>
            <a:endParaRPr lang="en-US" altLang="ja-JP" b="1" dirty="0" smtClean="0">
              <a:latin typeface="Cambria" pitchFamily="18" charset="0"/>
            </a:endParaRPr>
          </a:p>
          <a:p>
            <a:pPr lvl="1"/>
            <a:r>
              <a:rPr lang="en-US" altLang="ja-JP" dirty="0" smtClean="0">
                <a:latin typeface="Cambria" pitchFamily="18" charset="0"/>
                <a:sym typeface="Wingdings" pitchFamily="2" charset="2"/>
              </a:rPr>
              <a:t>stock price</a:t>
            </a:r>
            <a:endParaRPr lang="en-US" altLang="ja-JP" dirty="0" smtClean="0">
              <a:latin typeface="Cambria" pitchFamily="18" charset="0"/>
              <a:sym typeface="Wingdings" pitchFamily="2" charset="2"/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6858016" y="4942186"/>
          <a:ext cx="2286016" cy="1558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Arrow Connector 7"/>
          <p:cNvCxnSpPr>
            <a:stCxn id="6" idx="0"/>
          </p:cNvCxnSpPr>
          <p:nvPr/>
        </p:nvCxnSpPr>
        <p:spPr>
          <a:xfrm rot="16200000" flipV="1">
            <a:off x="3488524" y="83321"/>
            <a:ext cx="1095383" cy="392909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0"/>
          </p:cNvCxnSpPr>
          <p:nvPr/>
        </p:nvCxnSpPr>
        <p:spPr>
          <a:xfrm rot="16200000" flipV="1">
            <a:off x="4024309" y="619106"/>
            <a:ext cx="1524011" cy="242889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Magnetic Disk 5"/>
          <p:cNvSpPr/>
          <p:nvPr/>
        </p:nvSpPr>
        <p:spPr>
          <a:xfrm>
            <a:off x="5286380" y="2143116"/>
            <a:ext cx="1428760" cy="1357322"/>
          </a:xfrm>
          <a:prstGeom prst="flowChartMagneticDisk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latin typeface="Optima" pitchFamily="34" charset="0"/>
              </a:rPr>
              <a:t>Term DB</a:t>
            </a:r>
            <a:endParaRPr kumimoji="1" lang="ja-JP" altLang="en-US" b="1">
              <a:latin typeface="Optima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5377836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Score Terms in </a:t>
            </a:r>
            <a:r>
              <a:rPr lang="en-US" altLang="ja-JP" sz="2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Tuples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txBody>
          <a:bodyPr>
            <a:normAutofit fontScale="92500"/>
          </a:bodyPr>
          <a:lstStyle/>
          <a:p>
            <a:r>
              <a:rPr lang="en-US" altLang="ja-JP" dirty="0" smtClean="0">
                <a:latin typeface="Cambria" pitchFamily="18" charset="0"/>
              </a:rPr>
              <a:t>Storing n-grams stores lots of bad </a:t>
            </a:r>
            <a:r>
              <a:rPr lang="en-US" altLang="ja-JP" dirty="0" err="1" smtClean="0">
                <a:latin typeface="Cambria" pitchFamily="18" charset="0"/>
              </a:rPr>
              <a:t>tuples</a:t>
            </a:r>
            <a:r>
              <a:rPr lang="en-US" altLang="ja-JP" dirty="0" smtClean="0">
                <a:latin typeface="Cambria" pitchFamily="18" charset="0"/>
              </a:rPr>
              <a:t> in addition to the correct </a:t>
            </a:r>
            <a:r>
              <a:rPr lang="en-US" altLang="ja-JP" dirty="0" err="1" smtClean="0">
                <a:latin typeface="Cambria" pitchFamily="18" charset="0"/>
              </a:rPr>
              <a:t>tuples</a:t>
            </a:r>
            <a:endParaRPr kumimoji="1" lang="en-US" altLang="ja-JP" dirty="0" smtClean="0">
              <a:latin typeface="Cambria" pitchFamily="18" charset="0"/>
            </a:endParaRPr>
          </a:p>
          <a:p>
            <a:endParaRPr lang="en-US" altLang="ja-JP" dirty="0" smtClean="0">
              <a:latin typeface="Cambria" pitchFamily="18" charset="0"/>
            </a:endParaRPr>
          </a:p>
          <a:p>
            <a:r>
              <a:rPr kumimoji="1" lang="en-US" altLang="ja-JP" dirty="0" smtClean="0">
                <a:latin typeface="Cambria" pitchFamily="18" charset="0"/>
              </a:rPr>
              <a:t>Our remedy to this:</a:t>
            </a:r>
            <a:r>
              <a:rPr lang="ja-JP" altLang="en-US" smtClean="0">
                <a:latin typeface="Cambria" pitchFamily="18" charset="0"/>
              </a:rPr>
              <a:t> </a:t>
            </a:r>
            <a:r>
              <a:rPr lang="en-US" altLang="ja-JP" dirty="0" smtClean="0">
                <a:latin typeface="Cambria" pitchFamily="18" charset="0"/>
              </a:rPr>
              <a:t>Score each record</a:t>
            </a:r>
          </a:p>
          <a:p>
            <a:pPr lvl="1"/>
            <a:r>
              <a:rPr kumimoji="1" lang="en-US" altLang="ja-JP" dirty="0" smtClean="0">
                <a:latin typeface="Cambria" pitchFamily="18" charset="0"/>
              </a:rPr>
              <a:t>Frequency</a:t>
            </a:r>
            <a:r>
              <a:rPr kumimoji="1" lang="en-US" altLang="ja-JP" baseline="30000" dirty="0" smtClean="0">
                <a:latin typeface="Cambria" pitchFamily="18" charset="0"/>
              </a:rPr>
              <a:t>2</a:t>
            </a:r>
            <a:r>
              <a:rPr kumimoji="1" lang="en-US" altLang="ja-JP" dirty="0" smtClean="0">
                <a:latin typeface="Cambria" pitchFamily="18" charset="0"/>
              </a:rPr>
              <a:t>  + </a:t>
            </a:r>
            <a:r>
              <a:rPr kumimoji="1" lang="en-US" altLang="ja-JP" dirty="0" err="1" smtClean="0">
                <a:latin typeface="Cambria" pitchFamily="18" charset="0"/>
              </a:rPr>
              <a:t>NumWords</a:t>
            </a:r>
            <a:endParaRPr kumimoji="1" lang="en-US" altLang="ja-JP" dirty="0" smtClean="0">
              <a:latin typeface="Cambria" pitchFamily="18" charset="0"/>
            </a:endParaRPr>
          </a:p>
          <a:p>
            <a:pPr lvl="2"/>
            <a:r>
              <a:rPr lang="en-US" altLang="ja-JP" dirty="0" smtClean="0">
                <a:latin typeface="Cambria" pitchFamily="18" charset="0"/>
              </a:rPr>
              <a:t>This works fairly well. </a:t>
            </a:r>
          </a:p>
          <a:p>
            <a:pPr lvl="2"/>
            <a:r>
              <a:rPr lang="en-US" altLang="ja-JP" dirty="0" smtClean="0">
                <a:latin typeface="Cambria" pitchFamily="18" charset="0"/>
              </a:rPr>
              <a:t>For future work could consider TF/IDF and/or term clustering</a:t>
            </a:r>
          </a:p>
          <a:p>
            <a:pPr lvl="2"/>
            <a:endParaRPr kumimoji="1" lang="en-US" altLang="ja-JP" dirty="0" smtClean="0">
              <a:latin typeface="Cambria" pitchFamily="18" charset="0"/>
            </a:endParaRPr>
          </a:p>
          <a:p>
            <a:r>
              <a:rPr lang="en-US" altLang="ja-JP" dirty="0" smtClean="0">
                <a:latin typeface="Cambria" pitchFamily="18" charset="0"/>
              </a:rPr>
              <a:t>Example of scores:</a:t>
            </a:r>
          </a:p>
          <a:p>
            <a:pPr lvl="1"/>
            <a:r>
              <a:rPr kumimoji="1" lang="en-US" altLang="ja-JP" dirty="0" smtClean="0">
                <a:latin typeface="Cambria" pitchFamily="18" charset="0"/>
              </a:rPr>
              <a:t>Inflation = 21,825</a:t>
            </a:r>
          </a:p>
          <a:p>
            <a:pPr lvl="1"/>
            <a:r>
              <a:rPr lang="en-US" altLang="ja-JP" dirty="0" smtClean="0">
                <a:latin typeface="Cambria" pitchFamily="18" charset="0"/>
              </a:rPr>
              <a:t>War = 18,734</a:t>
            </a:r>
          </a:p>
          <a:p>
            <a:pPr lvl="1"/>
            <a:r>
              <a:rPr kumimoji="1" lang="en-US" altLang="ja-JP" dirty="0" smtClean="0">
                <a:latin typeface="Cambria" pitchFamily="18" charset="0"/>
              </a:rPr>
              <a:t>Central banks = 120</a:t>
            </a:r>
          </a:p>
          <a:p>
            <a:pPr lvl="1"/>
            <a:r>
              <a:rPr lang="en-US" altLang="ja-JP" dirty="0" smtClean="0">
                <a:latin typeface="Cambria" pitchFamily="18" charset="0"/>
              </a:rPr>
              <a:t>Framing = 3</a:t>
            </a:r>
            <a:endParaRPr kumimoji="1" lang="en-US" altLang="ja-JP" dirty="0" smtClean="0">
              <a:latin typeface="Cambria" pitchFamily="18" charset="0"/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6858016" y="4942186"/>
          <a:ext cx="2286016" cy="1558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5377836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Cause and Effect Extraction Results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84664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Cambria" pitchFamily="18" charset="0"/>
              </a:rPr>
              <a:t>Accuracy: 86%</a:t>
            </a:r>
          </a:p>
          <a:p>
            <a:pPr lvl="1"/>
            <a:r>
              <a:rPr lang="en-US" altLang="ja-JP" dirty="0" smtClean="0">
                <a:latin typeface="Cambria" pitchFamily="18" charset="0"/>
              </a:rPr>
              <a:t>Random Sample: 50</a:t>
            </a:r>
          </a:p>
          <a:p>
            <a:pPr lvl="1"/>
            <a:r>
              <a:rPr kumimoji="1" lang="en-US" altLang="ja-JP" dirty="0" smtClean="0">
                <a:latin typeface="Cambria" pitchFamily="18" charset="0"/>
              </a:rPr>
              <a:t>Correct: </a:t>
            </a:r>
            <a:r>
              <a:rPr kumimoji="1" lang="en-US" altLang="ja-JP" dirty="0" smtClean="0">
                <a:latin typeface="Cambria" pitchFamily="18" charset="0"/>
              </a:rPr>
              <a:t>43</a:t>
            </a:r>
          </a:p>
          <a:p>
            <a:pPr lvl="1"/>
            <a:endParaRPr lang="en-US" altLang="ja-JP" dirty="0" smtClean="0">
              <a:latin typeface="Cambria" pitchFamily="18" charset="0"/>
            </a:endParaRPr>
          </a:p>
          <a:p>
            <a:r>
              <a:rPr kumimoji="1" lang="en-US" altLang="ja-JP" dirty="0" smtClean="0">
                <a:latin typeface="Cambria" pitchFamily="18" charset="0"/>
              </a:rPr>
              <a:t>Larger sample size is in progress</a:t>
            </a:r>
            <a:endParaRPr kumimoji="1" lang="en-US" altLang="ja-JP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2920" y="5449274"/>
            <a:ext cx="8283922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Network Generation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5327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5377836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Polarity Classification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84664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Cambria" pitchFamily="18" charset="0"/>
              </a:rPr>
              <a:t>Bayesian classifier determines polarity</a:t>
            </a:r>
            <a:endParaRPr kumimoji="1" lang="en-US" altLang="ja-JP" dirty="0" smtClean="0">
              <a:latin typeface="Cambria" pitchFamily="18" charset="0"/>
            </a:endParaRPr>
          </a:p>
          <a:p>
            <a:pPr lvl="1"/>
            <a:r>
              <a:rPr kumimoji="1" lang="en-US" altLang="ja-JP" dirty="0" err="1" smtClean="0">
                <a:latin typeface="Cambria" pitchFamily="18" charset="0"/>
              </a:rPr>
              <a:t>Classifiy</a:t>
            </a:r>
            <a:r>
              <a:rPr kumimoji="1" lang="en-US" altLang="ja-JP" dirty="0" smtClean="0">
                <a:latin typeface="Cambria" pitchFamily="18" charset="0"/>
              </a:rPr>
              <a:t> polarity </a:t>
            </a:r>
            <a:r>
              <a:rPr kumimoji="1" lang="en-US" altLang="ja-JP" dirty="0" smtClean="0">
                <a:latin typeface="Cambria" pitchFamily="18" charset="0"/>
              </a:rPr>
              <a:t>as </a:t>
            </a:r>
            <a:r>
              <a:rPr kumimoji="1" lang="en-US" altLang="ja-JP" i="1" dirty="0" smtClean="0">
                <a:latin typeface="Cambria" pitchFamily="18" charset="0"/>
              </a:rPr>
              <a:t>increasing</a:t>
            </a:r>
            <a:r>
              <a:rPr kumimoji="1" lang="en-US" altLang="ja-JP" dirty="0" smtClean="0">
                <a:latin typeface="Cambria" pitchFamily="18" charset="0"/>
              </a:rPr>
              <a:t> or </a:t>
            </a:r>
            <a:r>
              <a:rPr kumimoji="1" lang="en-US" altLang="ja-JP" i="1" dirty="0" smtClean="0">
                <a:latin typeface="Cambria" pitchFamily="18" charset="0"/>
              </a:rPr>
              <a:t>decreasing</a:t>
            </a:r>
            <a:endParaRPr lang="en-US" altLang="ja-JP" i="1" dirty="0" smtClean="0">
              <a:latin typeface="Cambria" pitchFamily="18" charset="0"/>
            </a:endParaRPr>
          </a:p>
          <a:p>
            <a:pPr lvl="2"/>
            <a:r>
              <a:rPr lang="en-US" altLang="ja-JP" dirty="0" smtClean="0">
                <a:latin typeface="Cambria" pitchFamily="18" charset="0"/>
              </a:rPr>
              <a:t>“Any </a:t>
            </a:r>
            <a:r>
              <a:rPr lang="en-US" altLang="ja-JP" b="1" u="sng" dirty="0" smtClean="0">
                <a:latin typeface="Cambria" pitchFamily="18" charset="0"/>
              </a:rPr>
              <a:t>fuel price hike</a:t>
            </a:r>
            <a:r>
              <a:rPr lang="en-US" altLang="ja-JP" b="1" dirty="0" smtClean="0">
                <a:latin typeface="Cambria" pitchFamily="18" charset="0"/>
              </a:rPr>
              <a:t> </a:t>
            </a:r>
            <a:r>
              <a:rPr lang="en-US" altLang="ja-JP" b="1" i="1" dirty="0" smtClean="0">
                <a:latin typeface="Cambria" pitchFamily="18" charset="0"/>
              </a:rPr>
              <a:t>leads</a:t>
            </a:r>
            <a:r>
              <a:rPr lang="en-US" altLang="ja-JP" dirty="0" smtClean="0">
                <a:latin typeface="Cambria" pitchFamily="18" charset="0"/>
              </a:rPr>
              <a:t> to </a:t>
            </a:r>
            <a:r>
              <a:rPr lang="en-US" altLang="ja-JP" b="1" u="sng" dirty="0" smtClean="0">
                <a:latin typeface="Cambria" pitchFamily="18" charset="0"/>
              </a:rPr>
              <a:t>consumer inflation</a:t>
            </a:r>
            <a:r>
              <a:rPr lang="en-US" altLang="ja-JP" dirty="0" smtClean="0">
                <a:latin typeface="Cambria" pitchFamily="18" charset="0"/>
              </a:rPr>
              <a:t>.”</a:t>
            </a:r>
          </a:p>
          <a:p>
            <a:pPr lvl="2"/>
            <a:r>
              <a:rPr kumimoji="1" lang="en-US" altLang="ja-JP" dirty="0" smtClean="0">
                <a:latin typeface="Cambria" pitchFamily="18" charset="0"/>
              </a:rPr>
              <a:t>“</a:t>
            </a:r>
            <a:r>
              <a:rPr kumimoji="1" lang="en-US" altLang="ja-JP" b="1" u="sng" dirty="0" smtClean="0">
                <a:latin typeface="Cambria" pitchFamily="18" charset="0"/>
              </a:rPr>
              <a:t>Rising food prices</a:t>
            </a:r>
            <a:r>
              <a:rPr kumimoji="1" lang="en-US" altLang="ja-JP" dirty="0" smtClean="0">
                <a:latin typeface="Cambria" pitchFamily="18" charset="0"/>
              </a:rPr>
              <a:t> </a:t>
            </a:r>
            <a:r>
              <a:rPr kumimoji="1" lang="en-US" altLang="ja-JP" b="1" i="1" dirty="0" smtClean="0">
                <a:latin typeface="Cambria" pitchFamily="18" charset="0"/>
              </a:rPr>
              <a:t>makes</a:t>
            </a:r>
            <a:r>
              <a:rPr kumimoji="1" lang="en-US" altLang="ja-JP" dirty="0" smtClean="0">
                <a:latin typeface="Cambria" pitchFamily="18" charset="0"/>
              </a:rPr>
              <a:t> </a:t>
            </a:r>
            <a:r>
              <a:rPr kumimoji="1" lang="en-US" altLang="ja-JP" b="1" u="sng" dirty="0" smtClean="0">
                <a:latin typeface="Cambria" pitchFamily="18" charset="0"/>
              </a:rPr>
              <a:t>inflation control</a:t>
            </a:r>
            <a:r>
              <a:rPr kumimoji="1" lang="en-US" altLang="ja-JP" dirty="0" smtClean="0">
                <a:latin typeface="Cambria" pitchFamily="18" charset="0"/>
              </a:rPr>
              <a:t> difficult.”</a:t>
            </a:r>
          </a:p>
          <a:p>
            <a:endParaRPr kumimoji="1" lang="en-US" altLang="ja-JP" dirty="0" smtClean="0">
              <a:latin typeface="Cambria" pitchFamily="18" charset="0"/>
            </a:endParaRPr>
          </a:p>
          <a:p>
            <a:r>
              <a:rPr kumimoji="1" lang="en-US" altLang="ja-JP" dirty="0" smtClean="0">
                <a:latin typeface="Cambria" pitchFamily="18" charset="0"/>
              </a:rPr>
              <a:t>Neutral Polarity: </a:t>
            </a:r>
            <a:endParaRPr kumimoji="1" lang="en-US" altLang="ja-JP" dirty="0" smtClean="0">
              <a:latin typeface="Cambria" pitchFamily="18" charset="0"/>
            </a:endParaRPr>
          </a:p>
          <a:p>
            <a:pPr lvl="1"/>
            <a:r>
              <a:rPr kumimoji="1" lang="en-US" altLang="ja-JP" dirty="0" smtClean="0">
                <a:latin typeface="Cambria" pitchFamily="18" charset="0"/>
              </a:rPr>
              <a:t>“</a:t>
            </a:r>
            <a:r>
              <a:rPr kumimoji="1" lang="en-US" altLang="ja-JP" b="1" u="sng" dirty="0" smtClean="0">
                <a:latin typeface="Cambria" pitchFamily="18" charset="0"/>
              </a:rPr>
              <a:t>Earthquakes</a:t>
            </a:r>
            <a:r>
              <a:rPr kumimoji="1" lang="en-US" altLang="ja-JP" b="1" dirty="0" smtClean="0">
                <a:latin typeface="Cambria" pitchFamily="18" charset="0"/>
              </a:rPr>
              <a:t> </a:t>
            </a:r>
            <a:r>
              <a:rPr kumimoji="1" lang="en-US" altLang="ja-JP" b="1" i="1" dirty="0" smtClean="0">
                <a:latin typeface="Cambria" pitchFamily="18" charset="0"/>
              </a:rPr>
              <a:t>affect </a:t>
            </a:r>
            <a:r>
              <a:rPr kumimoji="1" lang="en-US" altLang="ja-JP" dirty="0" smtClean="0">
                <a:latin typeface="Cambria" pitchFamily="18" charset="0"/>
              </a:rPr>
              <a:t>the </a:t>
            </a:r>
            <a:r>
              <a:rPr kumimoji="1" lang="en-US" altLang="ja-JP" b="1" u="sng" dirty="0" smtClean="0">
                <a:latin typeface="Cambria" pitchFamily="18" charset="0"/>
              </a:rPr>
              <a:t>earth</a:t>
            </a:r>
            <a:r>
              <a:rPr kumimoji="1" lang="en-US" altLang="ja-JP" dirty="0" smtClean="0">
                <a:latin typeface="Cambria" pitchFamily="18" charset="0"/>
              </a:rPr>
              <a:t>”</a:t>
            </a:r>
          </a:p>
          <a:p>
            <a:pPr lvl="2"/>
            <a:r>
              <a:rPr lang="en-US" altLang="ja-JP" dirty="0" smtClean="0">
                <a:latin typeface="Cambria" pitchFamily="18" charset="0"/>
              </a:rPr>
              <a:t>Only 12/500 sentences were neutral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6243678" y="4845182"/>
          <a:ext cx="2543164" cy="165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5377836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Bayesian Polarity Classifier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56102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Cambria" pitchFamily="18" charset="0"/>
              </a:rPr>
              <a:t>Features: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latin typeface="Cambria" pitchFamily="18" charset="0"/>
              </a:rPr>
              <a:t>Bag of words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latin typeface="Cambria" pitchFamily="18" charset="0"/>
              </a:rPr>
              <a:t>Decreasing words marked with “</a:t>
            </a:r>
            <a:r>
              <a:rPr lang="en-US" altLang="ja-JP" dirty="0" smtClean="0">
                <a:latin typeface="Consolas" pitchFamily="49" charset="0"/>
              </a:rPr>
              <a:t>_</a:t>
            </a:r>
            <a:r>
              <a:rPr lang="en-US" altLang="ja-JP" dirty="0" err="1" smtClean="0">
                <a:latin typeface="Consolas" pitchFamily="49" charset="0"/>
              </a:rPr>
              <a:t>dec</a:t>
            </a:r>
            <a:r>
              <a:rPr lang="en-US" altLang="ja-JP" dirty="0" smtClean="0">
                <a:latin typeface="Cambria" pitchFamily="18" charset="0"/>
              </a:rPr>
              <a:t>” tag and original word is also kept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latin typeface="Cambria" pitchFamily="18" charset="0"/>
              </a:rPr>
              <a:t>Causal verbs are marked with “_verb” tag and original word is also kept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latin typeface="Cambria" pitchFamily="18" charset="0"/>
              </a:rPr>
              <a:t>Words plus stems of words are added</a:t>
            </a:r>
          </a:p>
          <a:p>
            <a:pPr marL="797814" lvl="1" indent="-514350"/>
            <a:r>
              <a:rPr kumimoji="1" lang="en-US" altLang="ja-JP" i="1" dirty="0" smtClean="0">
                <a:latin typeface="Cambria" pitchFamily="18" charset="0"/>
              </a:rPr>
              <a:t>Porter stemming algorithm</a:t>
            </a:r>
            <a:endParaRPr kumimoji="1" lang="ja-JP" altLang="en-US" i="1">
              <a:latin typeface="Cambria" pitchFamily="18" charset="0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6243678" y="4845182"/>
          <a:ext cx="2543164" cy="165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5377836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Bayesian Polarity Classifier Results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56102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Cambria" pitchFamily="18" charset="0"/>
              </a:rPr>
              <a:t>Precision: 72.1%</a:t>
            </a:r>
          </a:p>
          <a:p>
            <a:r>
              <a:rPr lang="en-US" altLang="ja-JP" dirty="0" smtClean="0">
                <a:latin typeface="Cambria" pitchFamily="18" charset="0"/>
              </a:rPr>
              <a:t>Recall: 80.2%</a:t>
            </a:r>
          </a:p>
          <a:p>
            <a:r>
              <a:rPr kumimoji="1" lang="en-US" altLang="ja-JP" dirty="0" smtClean="0">
                <a:latin typeface="Cambria" pitchFamily="18" charset="0"/>
              </a:rPr>
              <a:t>F-Score: 75.97</a:t>
            </a:r>
            <a:r>
              <a:rPr kumimoji="1" lang="en-US" altLang="ja-JP" dirty="0" smtClean="0">
                <a:latin typeface="Cambria" pitchFamily="18" charset="0"/>
              </a:rPr>
              <a:t>%</a:t>
            </a:r>
          </a:p>
          <a:p>
            <a:endParaRPr lang="en-US" altLang="ja-JP" dirty="0" smtClean="0">
              <a:latin typeface="Cambria" pitchFamily="18" charset="0"/>
            </a:endParaRPr>
          </a:p>
          <a:p>
            <a:r>
              <a:rPr kumimoji="1" lang="en-US" altLang="ja-JP" dirty="0" smtClean="0">
                <a:latin typeface="Cambria" pitchFamily="18" charset="0"/>
              </a:rPr>
              <a:t>Results from 5-fold cross-validation on 500 annotated sentences</a:t>
            </a:r>
          </a:p>
          <a:p>
            <a:endParaRPr lang="en-US" altLang="ja-JP" dirty="0" smtClean="0">
              <a:latin typeface="Cambria" pitchFamily="18" charset="0"/>
            </a:endParaRPr>
          </a:p>
          <a:p>
            <a:r>
              <a:rPr lang="en-US" altLang="ja-JP" dirty="0" smtClean="0">
                <a:latin typeface="Cambria" pitchFamily="18" charset="0"/>
              </a:rPr>
              <a:t>Possible features: CIDVSPW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6243678" y="4845182"/>
          <a:ext cx="2543164" cy="165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00100" y="4572008"/>
          <a:ext cx="3081974" cy="868680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715328"/>
                <a:gridCol w="878840"/>
                <a:gridCol w="731203"/>
                <a:gridCol w="756603"/>
              </a:tblGrid>
              <a:tr h="34290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/>
                        <a:t>PrecisionP</a:t>
                      </a:r>
                      <a:endParaRPr lang="en-US" sz="1100" b="0" i="0" u="none" strike="noStrike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/>
                        <a:t>RecallP</a:t>
                      </a:r>
                      <a:endParaRPr lang="en-US" sz="1100" b="0" i="0" u="none" strike="noStrike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/>
                        <a:t>F-ScoreP</a:t>
                      </a:r>
                      <a:endParaRPr lang="en-US" sz="1100" b="0" i="0" u="none" strike="noStrike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/>
                        <a:t>IDVS</a:t>
                      </a:r>
                      <a:endParaRPr lang="en-US" sz="1100" b="0" i="0" u="none" strike="noStrike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 smtClean="0"/>
                        <a:t>72.131</a:t>
                      </a:r>
                      <a:endParaRPr lang="en-US" altLang="ja-JP" sz="1100" b="0" i="0" u="none" strike="noStrike" dirty="0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 smtClean="0"/>
                        <a:t>80.243</a:t>
                      </a:r>
                      <a:endParaRPr lang="en-US" altLang="ja-JP" sz="1100" b="0" i="0" u="none" strike="noStrike" dirty="0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 smtClean="0"/>
                        <a:t>75.971</a:t>
                      </a:r>
                      <a:endParaRPr lang="en-US" altLang="ja-JP" sz="1100" b="0" i="0" u="none" strike="noStrike" dirty="0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/>
                        <a:t>IDVSP</a:t>
                      </a:r>
                      <a:endParaRPr lang="en-US" sz="1100" b="0" i="0" u="none" strike="noStrike" dirty="0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 smtClean="0"/>
                        <a:t>72.252</a:t>
                      </a:r>
                      <a:endParaRPr lang="en-US" altLang="ja-JP" sz="1100" b="0" i="0" u="none" strike="noStrike" dirty="0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 smtClean="0"/>
                        <a:t>79.939</a:t>
                      </a:r>
                      <a:endParaRPr lang="en-US" altLang="ja-JP" sz="1100" b="0" i="0" u="none" strike="noStrike" dirty="0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 smtClean="0"/>
                        <a:t>75.901</a:t>
                      </a:r>
                      <a:endParaRPr lang="en-US" altLang="ja-JP" sz="1100" b="0" i="0" u="none" strike="noStrike" dirty="0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/>
                        <a:t>IDVSPW</a:t>
                      </a:r>
                      <a:endParaRPr lang="en-US" sz="1100" b="0" i="0" u="none" strike="noStrike" dirty="0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 smtClean="0"/>
                        <a:t>72.252</a:t>
                      </a:r>
                      <a:endParaRPr lang="en-US" altLang="ja-JP" sz="1100" b="0" i="0" u="none" strike="noStrike" dirty="0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 smtClean="0"/>
                        <a:t>79.939</a:t>
                      </a:r>
                      <a:endParaRPr lang="en-US" altLang="ja-JP" sz="1100" b="0" i="0" u="none" strike="noStrike" dirty="0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 smtClean="0"/>
                        <a:t>75.901</a:t>
                      </a:r>
                      <a:endParaRPr lang="en-US" altLang="ja-JP" sz="1100" b="0" i="0" u="none" strike="noStrike" dirty="0"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5377836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Compute Co-Occurrence of </a:t>
            </a:r>
            <a:r>
              <a:rPr lang="en-US" altLang="ja-JP" sz="2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Tuples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Cambria" pitchFamily="18" charset="0"/>
                <a:ea typeface="Arial Unicode MS" pitchFamily="50" charset="-128"/>
                <a:cs typeface="Arial Unicode MS" pitchFamily="50" charset="-128"/>
              </a:rPr>
              <a:t>Determine net effect of a term on another term based on frequency</a:t>
            </a:r>
          </a:p>
          <a:p>
            <a:pPr lvl="1"/>
            <a:r>
              <a:rPr lang="en-US" altLang="ja-JP" dirty="0" smtClean="0">
                <a:latin typeface="Cambria" pitchFamily="18" charset="0"/>
                <a:ea typeface="Arial Unicode MS" pitchFamily="50" charset="-128"/>
                <a:cs typeface="Arial Unicode MS" pitchFamily="50" charset="-128"/>
              </a:rPr>
              <a:t>Strength of connection is based on net co-occurrence </a:t>
            </a:r>
            <a:r>
              <a:rPr lang="en-US" altLang="ja-JP" dirty="0" smtClean="0">
                <a:latin typeface="Cambria" pitchFamily="18" charset="0"/>
                <a:ea typeface="Arial Unicode MS" pitchFamily="50" charset="-128"/>
                <a:cs typeface="Arial Unicode MS" pitchFamily="50" charset="-128"/>
              </a:rPr>
              <a:t>frequency</a:t>
            </a:r>
            <a:endParaRPr lang="en-US" altLang="ja-JP" dirty="0" smtClean="0">
              <a:latin typeface="Cambria" pitchFamily="18" charset="0"/>
              <a:ea typeface="Arial Unicode MS" pitchFamily="50" charset="-128"/>
              <a:cs typeface="Arial Unicode MS" pitchFamily="50" charset="-128"/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6243678" y="4845182"/>
          <a:ext cx="2543164" cy="165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5377836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  <a:ea typeface="OpenSymbol" pitchFamily="2" charset="0"/>
              </a:rPr>
              <a:t>Causal-Association Network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84664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Cambria" pitchFamily="18" charset="0"/>
              </a:rPr>
              <a:t>Graph of domain terms</a:t>
            </a:r>
          </a:p>
          <a:p>
            <a:pPr lvl="1"/>
            <a:r>
              <a:rPr lang="en-US" altLang="ja-JP" dirty="0" smtClean="0">
                <a:latin typeface="Cambria" pitchFamily="18" charset="0"/>
              </a:rPr>
              <a:t>Directed</a:t>
            </a:r>
          </a:p>
          <a:p>
            <a:pPr lvl="1"/>
            <a:r>
              <a:rPr kumimoji="1" lang="en-US" altLang="ja-JP" dirty="0" smtClean="0">
                <a:latin typeface="Cambria" pitchFamily="18" charset="0"/>
              </a:rPr>
              <a:t>Polarity</a:t>
            </a:r>
          </a:p>
          <a:p>
            <a:pPr lvl="2"/>
            <a:r>
              <a:rPr lang="en-US" altLang="ja-JP" dirty="0" smtClean="0">
                <a:latin typeface="Cambria" pitchFamily="18" charset="0"/>
              </a:rPr>
              <a:t>Positive, negative, or neutral</a:t>
            </a:r>
          </a:p>
          <a:p>
            <a:pPr lvl="2"/>
            <a:endParaRPr kumimoji="1" lang="en-US" altLang="ja-JP" dirty="0" smtClean="0">
              <a:latin typeface="Cambria" pitchFamily="18" charset="0"/>
            </a:endParaRPr>
          </a:p>
          <a:p>
            <a:r>
              <a:rPr lang="en-US" altLang="ja-JP" dirty="0" smtClean="0">
                <a:latin typeface="Cambria" pitchFamily="18" charset="0"/>
              </a:rPr>
              <a:t>Purpose is to aid </a:t>
            </a:r>
            <a:r>
              <a:rPr lang="en-US" altLang="ja-JP" dirty="0" smtClean="0">
                <a:latin typeface="Cambria" pitchFamily="18" charset="0"/>
              </a:rPr>
              <a:t>decision-making</a:t>
            </a:r>
          </a:p>
          <a:p>
            <a:pPr lvl="1"/>
            <a:r>
              <a:rPr kumimoji="1" lang="en-US" altLang="ja-JP" dirty="0" smtClean="0">
                <a:latin typeface="Cambria" pitchFamily="18" charset="0"/>
              </a:rPr>
              <a:t>Tools such as the “simulation” mode, help to promote creative interaction</a:t>
            </a:r>
            <a:endParaRPr kumimoji="1" lang="ja-JP" altLang="en-US">
              <a:latin typeface="Cambria" pitchFamily="18" charset="0"/>
            </a:endParaRPr>
          </a:p>
        </p:txBody>
      </p:sp>
      <p:pic>
        <p:nvPicPr>
          <p:cNvPr id="4" name="Picture 2" descr="G:\VizSho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71480"/>
            <a:ext cx="2214578" cy="1940744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5377836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Compute Co-Occurrence of </a:t>
            </a:r>
            <a:r>
              <a:rPr lang="en-US" altLang="ja-JP" sz="2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Tuples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84664"/>
          </a:xfrm>
        </p:spPr>
        <p:txBody>
          <a:bodyPr/>
          <a:lstStyle/>
          <a:p>
            <a:r>
              <a:rPr lang="en-US" altLang="ja-JP" dirty="0" smtClean="0">
                <a:latin typeface="Cambria" pitchFamily="18" charset="0"/>
                <a:ea typeface="Arial Unicode MS" pitchFamily="50" charset="-128"/>
                <a:cs typeface="Arial Unicode MS" pitchFamily="50" charset="-128"/>
              </a:rPr>
              <a:t>Example:</a:t>
            </a:r>
          </a:p>
          <a:p>
            <a:pPr lvl="1"/>
            <a:r>
              <a:rPr lang="en-US" altLang="ja-JP" dirty="0" smtClean="0">
                <a:latin typeface="Cambria" pitchFamily="18" charset="0"/>
                <a:ea typeface="Arial Unicode MS" pitchFamily="50" charset="-128"/>
                <a:cs typeface="Arial Unicode MS" pitchFamily="50" charset="-128"/>
              </a:rPr>
              <a:t>&lt;fuel prices, causes, inflation</a:t>
            </a:r>
            <a:r>
              <a:rPr lang="en-US" altLang="ja-JP" dirty="0" smtClean="0">
                <a:latin typeface="Cambria" pitchFamily="18" charset="0"/>
                <a:ea typeface="Arial Unicode MS" pitchFamily="50" charset="-128"/>
                <a:cs typeface="Arial Unicode MS" pitchFamily="50" charset="-128"/>
              </a:rPr>
              <a:t>&gt; Polarity = p</a:t>
            </a:r>
            <a:endParaRPr lang="en-US" altLang="ja-JP" dirty="0" smtClean="0">
              <a:latin typeface="Cambria" pitchFamily="18" charset="0"/>
              <a:ea typeface="Arial Unicode MS" pitchFamily="50" charset="-128"/>
              <a:cs typeface="Arial Unicode MS" pitchFamily="50" charset="-128"/>
            </a:endParaRPr>
          </a:p>
          <a:p>
            <a:pPr lvl="1"/>
            <a:r>
              <a:rPr lang="en-US" altLang="ja-JP" dirty="0" smtClean="0">
                <a:latin typeface="Cambria" pitchFamily="18" charset="0"/>
                <a:ea typeface="Arial Unicode MS" pitchFamily="50" charset="-128"/>
                <a:cs typeface="Arial Unicode MS" pitchFamily="50" charset="-128"/>
              </a:rPr>
              <a:t>&lt;fuel prices, makes, inflation</a:t>
            </a:r>
            <a:r>
              <a:rPr lang="en-US" altLang="ja-JP" dirty="0" smtClean="0">
                <a:latin typeface="Cambria" pitchFamily="18" charset="0"/>
                <a:ea typeface="Arial Unicode MS" pitchFamily="50" charset="-128"/>
                <a:cs typeface="Arial Unicode MS" pitchFamily="50" charset="-128"/>
              </a:rPr>
              <a:t>&gt; </a:t>
            </a:r>
            <a:r>
              <a:rPr lang="en-US" altLang="ja-JP" dirty="0" smtClean="0">
                <a:latin typeface="Cambria" pitchFamily="18" charset="0"/>
                <a:ea typeface="Arial Unicode MS" pitchFamily="50" charset="-128"/>
                <a:cs typeface="Arial Unicode MS" pitchFamily="50" charset="-128"/>
              </a:rPr>
              <a:t>Polarity = p</a:t>
            </a:r>
          </a:p>
          <a:p>
            <a:pPr lvl="1"/>
            <a:r>
              <a:rPr lang="en-US" altLang="ja-JP" dirty="0" smtClean="0">
                <a:latin typeface="Cambria" pitchFamily="18" charset="0"/>
                <a:ea typeface="Arial Unicode MS" pitchFamily="50" charset="-128"/>
                <a:cs typeface="Arial Unicode MS" pitchFamily="50" charset="-128"/>
              </a:rPr>
              <a:t>&lt;fuel prices, determines, inflation</a:t>
            </a:r>
            <a:r>
              <a:rPr lang="en-US" altLang="ja-JP" dirty="0" smtClean="0">
                <a:latin typeface="Cambria" pitchFamily="18" charset="0"/>
                <a:ea typeface="Arial Unicode MS" pitchFamily="50" charset="-128"/>
                <a:cs typeface="Arial Unicode MS" pitchFamily="50" charset="-128"/>
              </a:rPr>
              <a:t>&gt; </a:t>
            </a:r>
            <a:r>
              <a:rPr lang="en-US" altLang="ja-JP" dirty="0" smtClean="0">
                <a:latin typeface="Cambria" pitchFamily="18" charset="0"/>
                <a:ea typeface="Arial Unicode MS" pitchFamily="50" charset="-128"/>
                <a:cs typeface="Arial Unicode MS" pitchFamily="50" charset="-128"/>
              </a:rPr>
              <a:t>Polarity = </a:t>
            </a:r>
            <a:r>
              <a:rPr lang="en-US" altLang="ja-JP" dirty="0" smtClean="0">
                <a:latin typeface="Cambria" pitchFamily="18" charset="0"/>
                <a:ea typeface="Arial Unicode MS" pitchFamily="50" charset="-128"/>
                <a:cs typeface="Arial Unicode MS" pitchFamily="50" charset="-128"/>
              </a:rPr>
              <a:t>n</a:t>
            </a:r>
            <a:endParaRPr lang="en-US" altLang="ja-JP" dirty="0" smtClean="0">
              <a:latin typeface="Cambria" pitchFamily="18" charset="0"/>
              <a:ea typeface="Arial Unicode MS" pitchFamily="50" charset="-128"/>
              <a:cs typeface="Arial Unicode MS" pitchFamily="50" charset="-128"/>
            </a:endParaRPr>
          </a:p>
          <a:p>
            <a:pPr lvl="1"/>
            <a:r>
              <a:rPr lang="en-US" altLang="ja-JP" dirty="0" smtClean="0">
                <a:latin typeface="Cambria" pitchFamily="18" charset="0"/>
                <a:ea typeface="Arial Unicode MS" pitchFamily="50" charset="-128"/>
                <a:cs typeface="Arial Unicode MS" pitchFamily="50" charset="-128"/>
              </a:rPr>
              <a:t>&lt;inflation, has, fuel prices</a:t>
            </a:r>
            <a:r>
              <a:rPr lang="en-US" altLang="ja-JP" dirty="0" smtClean="0">
                <a:latin typeface="Cambria" pitchFamily="18" charset="0"/>
                <a:ea typeface="Arial Unicode MS" pitchFamily="50" charset="-128"/>
                <a:cs typeface="Arial Unicode MS" pitchFamily="50" charset="-128"/>
              </a:rPr>
              <a:t>&gt; </a:t>
            </a:r>
            <a:r>
              <a:rPr lang="en-US" altLang="ja-JP" dirty="0" smtClean="0">
                <a:latin typeface="Cambria" pitchFamily="18" charset="0"/>
                <a:ea typeface="Arial Unicode MS" pitchFamily="50" charset="-128"/>
                <a:cs typeface="Arial Unicode MS" pitchFamily="50" charset="-128"/>
              </a:rPr>
              <a:t>Polarity = </a:t>
            </a:r>
            <a:r>
              <a:rPr lang="en-US" altLang="ja-JP" dirty="0" smtClean="0">
                <a:latin typeface="Cambria" pitchFamily="18" charset="0"/>
                <a:ea typeface="Arial Unicode MS" pitchFamily="50" charset="-128"/>
                <a:cs typeface="Arial Unicode MS" pitchFamily="50" charset="-128"/>
              </a:rPr>
              <a:t>n</a:t>
            </a:r>
            <a:endParaRPr lang="en-US" altLang="ja-JP" dirty="0" smtClean="0">
              <a:latin typeface="Cambria" pitchFamily="18" charset="0"/>
              <a:ea typeface="Arial Unicode MS" pitchFamily="50" charset="-128"/>
              <a:cs typeface="Arial Unicode MS" pitchFamily="50" charset="-128"/>
            </a:endParaRPr>
          </a:p>
          <a:p>
            <a:r>
              <a:rPr lang="en-US" altLang="ja-JP" dirty="0" smtClean="0">
                <a:latin typeface="Cambria" pitchFamily="18" charset="0"/>
                <a:ea typeface="Arial Unicode MS" pitchFamily="50" charset="-128"/>
                <a:cs typeface="Arial Unicode MS" pitchFamily="50" charset="-128"/>
              </a:rPr>
              <a:t>Net </a:t>
            </a:r>
            <a:r>
              <a:rPr lang="en-US" altLang="ja-JP" dirty="0" smtClean="0">
                <a:latin typeface="Cambria" pitchFamily="18" charset="0"/>
                <a:ea typeface="Arial Unicode MS" pitchFamily="50" charset="-128"/>
                <a:cs typeface="Arial Unicode MS" pitchFamily="50" charset="-128"/>
              </a:rPr>
              <a:t>strength = 3 – </a:t>
            </a:r>
            <a:r>
              <a:rPr lang="en-US" altLang="ja-JP" dirty="0" smtClean="0">
                <a:latin typeface="Cambria" pitchFamily="18" charset="0"/>
                <a:ea typeface="Arial Unicode MS" pitchFamily="50" charset="-128"/>
                <a:cs typeface="Arial Unicode MS" pitchFamily="50" charset="-128"/>
              </a:rPr>
              <a:t>1 </a:t>
            </a:r>
            <a:r>
              <a:rPr lang="en-US" altLang="ja-JP" dirty="0" smtClean="0">
                <a:latin typeface="Cambria" pitchFamily="18" charset="0"/>
                <a:ea typeface="Arial Unicode MS" pitchFamily="50" charset="-128"/>
                <a:cs typeface="Arial Unicode MS" pitchFamily="50" charset="-128"/>
              </a:rPr>
              <a:t>= +2 for </a:t>
            </a:r>
            <a:r>
              <a:rPr lang="en-US" altLang="ja-JP" dirty="0" smtClean="0">
                <a:latin typeface="Cambria" pitchFamily="18" charset="0"/>
                <a:ea typeface="Arial Unicode MS" pitchFamily="50" charset="-128"/>
                <a:cs typeface="Arial Unicode MS" pitchFamily="50" charset="-128"/>
              </a:rPr>
              <a:t>fuel prices causing </a:t>
            </a:r>
            <a:r>
              <a:rPr lang="en-US" altLang="ja-JP" dirty="0" smtClean="0">
                <a:latin typeface="Cambria" pitchFamily="18" charset="0"/>
                <a:ea typeface="Arial Unicode MS" pitchFamily="50" charset="-128"/>
                <a:cs typeface="Arial Unicode MS" pitchFamily="50" charset="-128"/>
              </a:rPr>
              <a:t>inflation</a:t>
            </a:r>
          </a:p>
          <a:p>
            <a:r>
              <a:rPr lang="en-US" altLang="ja-JP" dirty="0" smtClean="0">
                <a:latin typeface="Cambria" pitchFamily="18" charset="0"/>
                <a:ea typeface="Arial Unicode MS" pitchFamily="50" charset="-128"/>
                <a:cs typeface="Arial Unicode MS" pitchFamily="50" charset="-128"/>
              </a:rPr>
              <a:t>Net polarity = 2 – 1 = +1 positive</a:t>
            </a:r>
            <a:endParaRPr lang="en-US" altLang="ja-JP" dirty="0" smtClean="0">
              <a:latin typeface="Cambria" pitchFamily="18" charset="0"/>
              <a:ea typeface="Arial Unicode MS" pitchFamily="50" charset="-128"/>
              <a:cs typeface="Arial Unicode MS" pitchFamily="50" charset="-128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6243678" y="4845182"/>
          <a:ext cx="2543164" cy="165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5377836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Visualization Demo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pic>
        <p:nvPicPr>
          <p:cNvPr id="1026" name="Picture 2" descr="G:\VizShot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0043"/>
            <a:ext cx="6021407" cy="5276857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6243678" y="4845182"/>
          <a:ext cx="2543164" cy="165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5377836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Conclusions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84664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Cambria" pitchFamily="18" charset="0"/>
              </a:rPr>
              <a:t>Our method:</a:t>
            </a:r>
          </a:p>
          <a:p>
            <a:pPr lvl="1"/>
            <a:r>
              <a:rPr lang="en-US" altLang="ja-JP" dirty="0" smtClean="0">
                <a:latin typeface="Cambria" pitchFamily="18" charset="0"/>
              </a:rPr>
              <a:t>Automated extraction of causal-association networks</a:t>
            </a:r>
          </a:p>
          <a:p>
            <a:pPr lvl="2"/>
            <a:r>
              <a:rPr lang="en-US" altLang="ja-JP" dirty="0" smtClean="0">
                <a:latin typeface="Cambria" pitchFamily="18" charset="0"/>
              </a:rPr>
              <a:t>Directed graph of causal relations with polarity</a:t>
            </a:r>
          </a:p>
          <a:p>
            <a:endParaRPr lang="en-US" altLang="ja-JP" dirty="0" smtClean="0">
              <a:latin typeface="Cambria" pitchFamily="18" charset="0"/>
            </a:endParaRPr>
          </a:p>
          <a:p>
            <a:r>
              <a:rPr lang="en-US" altLang="ja-JP" dirty="0" smtClean="0">
                <a:latin typeface="Cambria" pitchFamily="18" charset="0"/>
              </a:rPr>
              <a:t>New contributions</a:t>
            </a:r>
            <a:endParaRPr lang="en-US" altLang="ja-JP" dirty="0" smtClean="0">
              <a:latin typeface="Cambria" pitchFamily="18" charset="0"/>
            </a:endParaRPr>
          </a:p>
          <a:p>
            <a:pPr lvl="1"/>
            <a:r>
              <a:rPr lang="en-US" altLang="ja-JP" dirty="0" smtClean="0">
                <a:latin typeface="Cambria" pitchFamily="18" charset="0"/>
              </a:rPr>
              <a:t>Filter out non-causal sentences</a:t>
            </a:r>
          </a:p>
          <a:p>
            <a:pPr lvl="1"/>
            <a:r>
              <a:rPr lang="en-US" altLang="ja-JP" dirty="0" smtClean="0">
                <a:latin typeface="Cambria" pitchFamily="18" charset="0"/>
              </a:rPr>
              <a:t>Extraction of new terms based on </a:t>
            </a:r>
            <a:r>
              <a:rPr lang="en-US" altLang="ja-JP" dirty="0" err="1" smtClean="0">
                <a:latin typeface="Cambria" pitchFamily="18" charset="0"/>
              </a:rPr>
              <a:t>tuple</a:t>
            </a:r>
            <a:r>
              <a:rPr lang="en-US" altLang="ja-JP" dirty="0" smtClean="0">
                <a:latin typeface="Cambria" pitchFamily="18" charset="0"/>
              </a:rPr>
              <a:t> co-occurrence</a:t>
            </a:r>
          </a:p>
          <a:p>
            <a:pPr lvl="1"/>
            <a:r>
              <a:rPr lang="en-US" altLang="ja-JP" dirty="0" smtClean="0">
                <a:latin typeface="Cambria" pitchFamily="18" charset="0"/>
              </a:rPr>
              <a:t>Polarity information</a:t>
            </a:r>
          </a:p>
          <a:p>
            <a:pPr lvl="2"/>
            <a:endParaRPr lang="en-US" altLang="ja-JP" dirty="0" smtClean="0">
              <a:latin typeface="Cambria" pitchFamily="18" charset="0"/>
            </a:endParaRPr>
          </a:p>
          <a:p>
            <a:endParaRPr lang="en-US" altLang="ja-JP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5377836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Future Work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>
                <a:latin typeface="Cambria" pitchFamily="18" charset="0"/>
              </a:rPr>
              <a:t>Make the system run in real-time by converting it to a multi-agent system where different agents perform different tasks</a:t>
            </a:r>
          </a:p>
          <a:p>
            <a:endParaRPr lang="en-US" altLang="ja-JP" dirty="0" smtClean="0">
              <a:latin typeface="Cambria" pitchFamily="18" charset="0"/>
            </a:endParaRPr>
          </a:p>
          <a:p>
            <a:r>
              <a:rPr lang="en-US" altLang="ja-JP" dirty="0" smtClean="0">
                <a:latin typeface="Cambria" pitchFamily="18" charset="0"/>
              </a:rPr>
              <a:t>Improve classification and extraction results</a:t>
            </a:r>
          </a:p>
          <a:p>
            <a:endParaRPr lang="en-US" altLang="ja-JP" dirty="0" smtClean="0">
              <a:latin typeface="Cambria" pitchFamily="18" charset="0"/>
            </a:endParaRPr>
          </a:p>
          <a:p>
            <a:r>
              <a:rPr lang="en-US" altLang="ja-JP" dirty="0" smtClean="0">
                <a:latin typeface="Cambria" pitchFamily="18" charset="0"/>
              </a:rPr>
              <a:t>Use causal-association network to create a computational model of a complex-adaptive system</a:t>
            </a:r>
          </a:p>
          <a:p>
            <a:endParaRPr lang="en-US" altLang="ja-JP" dirty="0" smtClean="0">
              <a:latin typeface="Cambria" pitchFamily="18" charset="0"/>
            </a:endParaRPr>
          </a:p>
          <a:p>
            <a:r>
              <a:rPr lang="en-US" altLang="ja-JP" dirty="0" smtClean="0">
                <a:latin typeface="Cambria" pitchFamily="18" charset="0"/>
              </a:rPr>
              <a:t>Combine theoretical work on causality to extract implicit relations</a:t>
            </a:r>
            <a:endParaRPr lang="en-US" altLang="ja-JP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5377836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Special Thanks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txBody>
          <a:bodyPr>
            <a:normAutofit/>
          </a:bodyPr>
          <a:lstStyle/>
          <a:p>
            <a:endParaRPr lang="en-US" altLang="ja-JP" dirty="0" smtClean="0">
              <a:latin typeface="Cambria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00034" y="500042"/>
          <a:ext cx="814393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7687" y="1000108"/>
            <a:ext cx="4074577" cy="4214842"/>
          </a:xfrm>
          <a:prstGeom prst="rect">
            <a:avLst/>
          </a:prstGeom>
          <a:noFill/>
        </p:spPr>
        <p:txBody>
          <a:bodyPr vert="wordArtVertRtl"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13000" b="1" cap="all" spc="0" smtClean="0">
                <a:ln w="0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ＤＦＰクラフト遊W7" pitchFamily="50" charset="-128"/>
                <a:ea typeface="ＤＦＰクラフト遊W7" pitchFamily="50" charset="-128"/>
              </a:rPr>
              <a:t>因果関係</a:t>
            </a:r>
            <a:endParaRPr lang="en-US" altLang="ja-JP" sz="13000" b="1" cap="all" spc="0" dirty="0">
              <a:ln w="0"/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reflection blurRad="12700" stA="50000" endPos="50000" dist="5000" dir="5400000" sy="-100000" rotWithShape="0"/>
              </a:effectLst>
              <a:latin typeface="ＤＦＰクラフト遊W7" pitchFamily="50" charset="-128"/>
              <a:ea typeface="ＤＦＰクラフト遊W7" pitchFamily="50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7699" y="2967335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ＤＦＧクラフト遊W7" pitchFamily="50" charset="-128"/>
                <a:ea typeface="ＤＦＧクラフト遊W7" pitchFamily="50" charset="-128"/>
              </a:rPr>
              <a:t>?</a:t>
            </a:r>
            <a:endParaRPr lang="en-US" altLang="ja-JP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ＤＦＧクラフト遊W7" pitchFamily="50" charset="-128"/>
              <a:ea typeface="ＤＦＧクラフト遊W7" pitchFamily="50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0496" y="571480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ＤＦＧクラフト遊W7" pitchFamily="50" charset="-128"/>
                <a:ea typeface="ＤＦＧクラフト遊W7" pitchFamily="50" charset="-128"/>
              </a:rPr>
              <a:t>?</a:t>
            </a:r>
            <a:endParaRPr lang="en-US" altLang="ja-JP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ＤＦＧクラフト遊W7" pitchFamily="50" charset="-128"/>
              <a:ea typeface="ＤＦＧクラフト遊W7" pitchFamily="50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72330" y="3000372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ＤＦＧクラフト遊W7" pitchFamily="50" charset="-128"/>
                <a:ea typeface="ＤＦＧクラフト遊W7" pitchFamily="50" charset="-128"/>
              </a:rPr>
              <a:t>?</a:t>
            </a:r>
            <a:endParaRPr lang="en-US" altLang="ja-JP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ＤＦＧクラフト遊W7" pitchFamily="50" charset="-128"/>
              <a:ea typeface="ＤＦＧクラフト遊W7" pitchFamily="50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1604" y="5214950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ＤＦＧクラフト遊W7" pitchFamily="50" charset="-128"/>
                <a:ea typeface="ＤＦＧクラフト遊W7" pitchFamily="50" charset="-128"/>
              </a:rPr>
              <a:t>?</a:t>
            </a:r>
            <a:endParaRPr lang="en-US" altLang="ja-JP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ＤＦＧクラフト遊W7" pitchFamily="50" charset="-128"/>
              <a:ea typeface="ＤＦＧクラフト遊W7" pitchFamily="50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5852" y="1000108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ＤＦＧクラフト遊W7" pitchFamily="50" charset="-128"/>
                <a:ea typeface="ＤＦＧクラフト遊W7" pitchFamily="50" charset="-128"/>
              </a:rPr>
              <a:t>?</a:t>
            </a:r>
            <a:endParaRPr lang="en-US" altLang="ja-JP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ＤＦＧクラフト遊W7" pitchFamily="50" charset="-128"/>
              <a:ea typeface="ＤＦＧクラフト遊W7" pitchFamily="50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72264" y="5000636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ＤＦＧクラフト遊W7" pitchFamily="50" charset="-128"/>
                <a:ea typeface="ＤＦＧクラフト遊W7" pitchFamily="50" charset="-128"/>
              </a:rPr>
              <a:t>?</a:t>
            </a:r>
            <a:endParaRPr lang="en-US" altLang="ja-JP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ＤＦＧクラフト遊W7" pitchFamily="50" charset="-128"/>
              <a:ea typeface="ＤＦＧクラフト遊W7" pitchFamily="50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72330" y="1142984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ＤＦＧクラフト遊W7" pitchFamily="50" charset="-128"/>
                <a:ea typeface="ＤＦＧクラフト遊W7" pitchFamily="50" charset="-128"/>
              </a:rPr>
              <a:t>?</a:t>
            </a:r>
            <a:endParaRPr lang="en-US" altLang="ja-JP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ＤＦＧクラフト遊W7" pitchFamily="50" charset="-128"/>
              <a:ea typeface="ＤＦＧクラフト遊W7" pitchFamily="50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72330" y="4429132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ＤＦＧクラフト遊W7" pitchFamily="50" charset="-128"/>
                <a:ea typeface="ＤＦＧクラフト遊W7" pitchFamily="50" charset="-128"/>
              </a:rPr>
              <a:t>?</a:t>
            </a:r>
            <a:endParaRPr lang="en-US" altLang="ja-JP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ＤＦＧクラフト遊W7" pitchFamily="50" charset="-128"/>
              <a:ea typeface="ＤＦＧクラフト遊W7" pitchFamily="50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6050" y="5500702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ＤＦＧクラフト遊W7" pitchFamily="50" charset="-128"/>
                <a:ea typeface="ＤＦＧクラフト遊W7" pitchFamily="50" charset="-128"/>
              </a:rPr>
              <a:t>?</a:t>
            </a:r>
            <a:endParaRPr lang="en-US" altLang="ja-JP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ＤＦＧクラフト遊W7" pitchFamily="50" charset="-128"/>
              <a:ea typeface="ＤＦＧクラフト遊W7" pitchFamily="50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29256" y="857232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ＤＦＧクラフト遊W7" pitchFamily="50" charset="-128"/>
                <a:ea typeface="ＤＦＧクラフト遊W7" pitchFamily="50" charset="-128"/>
              </a:rPr>
              <a:t>?</a:t>
            </a:r>
            <a:endParaRPr lang="en-US" altLang="ja-JP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ＤＦＧクラフト遊W7" pitchFamily="50" charset="-128"/>
              <a:ea typeface="ＤＦＧクラフト遊W7" pitchFamily="50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2910" y="4500570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ＤＦＧクラフト遊W7" pitchFamily="50" charset="-128"/>
                <a:ea typeface="ＤＦＧクラフト遊W7" pitchFamily="50" charset="-128"/>
              </a:rPr>
              <a:t>?</a:t>
            </a:r>
            <a:endParaRPr lang="en-US" altLang="ja-JP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ＤＦＧクラフト遊W7" pitchFamily="50" charset="-128"/>
              <a:ea typeface="ＤＦＧクラフト遊W7" pitchFamily="50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2910" y="2357430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ＤＦＧクラフト遊W7" pitchFamily="50" charset="-128"/>
                <a:ea typeface="ＤＦＧクラフト遊W7" pitchFamily="50" charset="-128"/>
              </a:rPr>
              <a:t>?</a:t>
            </a:r>
            <a:endParaRPr lang="en-US" altLang="ja-JP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ＤＦＧクラフト遊W7" pitchFamily="50" charset="-128"/>
              <a:ea typeface="ＤＦＧクラフト遊W7" pitchFamily="50" charset="-128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357298"/>
            <a:ext cx="3111504" cy="206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5377836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Extracurricular Activities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7858" y="3286124"/>
            <a:ext cx="4593614" cy="2698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2865454" cy="1973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57166"/>
            <a:ext cx="2897190" cy="2053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143248"/>
            <a:ext cx="2058992" cy="2769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2571744"/>
            <a:ext cx="2743205" cy="3430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6173" y="450409"/>
            <a:ext cx="3816355" cy="2549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5377836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Extracurricular Activities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331" y="357166"/>
            <a:ext cx="3602041" cy="2132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331" y="2500306"/>
            <a:ext cx="4102107" cy="3430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071810"/>
            <a:ext cx="1900236" cy="2847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2920" y="5449274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/>
            </a:r>
            <a:b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</a:br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Features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5327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2920" y="5449274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Tuple</a:t>
            </a:r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 </a:t>
            </a:r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Extraction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42910" y="530224"/>
          <a:ext cx="792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2920" y="5449274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Query (Yahoo!)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42910" y="530224"/>
          <a:ext cx="792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Arrow Connector 9"/>
          <p:cNvCxnSpPr>
            <a:stCxn id="6" idx="0"/>
          </p:cNvCxnSpPr>
          <p:nvPr/>
        </p:nvCxnSpPr>
        <p:spPr>
          <a:xfrm rot="5400000" flipH="1" flipV="1">
            <a:off x="3131334" y="1726395"/>
            <a:ext cx="1095383" cy="92869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</p:cNvCxnSpPr>
          <p:nvPr/>
        </p:nvCxnSpPr>
        <p:spPr>
          <a:xfrm rot="16200000" flipV="1">
            <a:off x="4917284" y="1797833"/>
            <a:ext cx="1023945" cy="8572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Magnetic Disk 5"/>
          <p:cNvSpPr/>
          <p:nvPr/>
        </p:nvSpPr>
        <p:spPr>
          <a:xfrm>
            <a:off x="2500298" y="2285992"/>
            <a:ext cx="1428760" cy="1357322"/>
          </a:xfrm>
          <a:prstGeom prst="flowChartMagneticDisk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latin typeface="Optima" pitchFamily="34" charset="0"/>
              </a:rPr>
              <a:t>Term DB</a:t>
            </a:r>
            <a:endParaRPr kumimoji="1" lang="ja-JP" altLang="en-US" b="1">
              <a:latin typeface="Optima" pitchFamily="34" charset="0"/>
            </a:endParaRPr>
          </a:p>
        </p:txBody>
      </p:sp>
      <p:sp>
        <p:nvSpPr>
          <p:cNvPr id="8" name="Flowchart: Magnetic Disk 7"/>
          <p:cNvSpPr/>
          <p:nvPr/>
        </p:nvSpPr>
        <p:spPr>
          <a:xfrm>
            <a:off x="5143504" y="2285992"/>
            <a:ext cx="1428760" cy="1357322"/>
          </a:xfrm>
          <a:prstGeom prst="flowChartMagneticDisk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err="1" smtClean="0">
                <a:latin typeface="Optima" pitchFamily="34" charset="0"/>
              </a:rPr>
              <a:t>VerbDB</a:t>
            </a:r>
            <a:endParaRPr kumimoji="1" lang="ja-JP" altLang="en-US" b="1">
              <a:latin typeface="Opti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5984" y="3714752"/>
            <a:ext cx="17716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Citigroup</a:t>
            </a:r>
            <a:endParaRPr lang="en-US" altLang="ja-JP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39555" y="3714752"/>
            <a:ext cx="13612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causes</a:t>
            </a:r>
            <a:endParaRPr lang="en-US" altLang="ja-JP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2920" y="5449274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Extract Sentences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42910" y="530224"/>
          <a:ext cx="792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57224" y="5357826"/>
            <a:ext cx="17716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Citigroup</a:t>
            </a:r>
            <a:endParaRPr lang="en-US" altLang="ja-JP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10795" y="5357826"/>
            <a:ext cx="13612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causes</a:t>
            </a:r>
            <a:endParaRPr lang="en-US" altLang="ja-JP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472" y="2285992"/>
            <a:ext cx="51651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Citigroup causes depression.</a:t>
            </a:r>
            <a:endParaRPr lang="en-US" altLang="ja-JP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6" name="Straight Arrow Connector 15"/>
          <p:cNvCxnSpPr>
            <a:stCxn id="4" idx="0"/>
          </p:cNvCxnSpPr>
          <p:nvPr/>
        </p:nvCxnSpPr>
        <p:spPr>
          <a:xfrm rot="16200000" flipV="1">
            <a:off x="916756" y="3512345"/>
            <a:ext cx="1381133" cy="357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0"/>
          </p:cNvCxnSpPr>
          <p:nvPr/>
        </p:nvCxnSpPr>
        <p:spPr>
          <a:xfrm rot="16200000" flipV="1">
            <a:off x="2881301" y="2833684"/>
            <a:ext cx="1738325" cy="135732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0"/>
          </p:cNvCxnSpPr>
          <p:nvPr/>
        </p:nvCxnSpPr>
        <p:spPr>
          <a:xfrm rot="5400000" flipH="1" flipV="1">
            <a:off x="3774277" y="3726658"/>
            <a:ext cx="1309697" cy="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owchart: Magnetic Disk 3"/>
          <p:cNvSpPr/>
          <p:nvPr/>
        </p:nvSpPr>
        <p:spPr>
          <a:xfrm>
            <a:off x="1071538" y="3929066"/>
            <a:ext cx="1428760" cy="1357322"/>
          </a:xfrm>
          <a:prstGeom prst="flowChartMagneticDisk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latin typeface="Optima" pitchFamily="34" charset="0"/>
              </a:rPr>
              <a:t>Term DB</a:t>
            </a:r>
            <a:endParaRPr kumimoji="1" lang="ja-JP" altLang="en-US" b="1">
              <a:latin typeface="Optima" pitchFamily="34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3714744" y="3929066"/>
            <a:ext cx="1428760" cy="1357322"/>
          </a:xfrm>
          <a:prstGeom prst="flowChartMagneticDisk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err="1" smtClean="0">
                <a:latin typeface="Optima" pitchFamily="34" charset="0"/>
              </a:rPr>
              <a:t>VerbDB</a:t>
            </a:r>
            <a:endParaRPr kumimoji="1" lang="ja-JP" altLang="en-US" b="1">
              <a:latin typeface="Opti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328" y="2681583"/>
            <a:ext cx="47884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Citigroup supports causes.</a:t>
            </a:r>
            <a:endParaRPr lang="en-US" altLang="ja-JP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2920" y="5449274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Filter Sentences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42910" y="530224"/>
          <a:ext cx="792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571472" y="2428868"/>
            <a:ext cx="51651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Citigroup causes depression.</a:t>
            </a:r>
            <a:endParaRPr lang="en-US" altLang="ja-JP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9328" y="2824459"/>
            <a:ext cx="47884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Citigroup supports causes.</a:t>
            </a:r>
            <a:endParaRPr lang="en-US" altLang="ja-JP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1428728" y="3714752"/>
            <a:ext cx="3214710" cy="571504"/>
          </a:xfrm>
          <a:prstGeom prst="flowChartPunched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Optima" pitchFamily="34" charset="0"/>
              </a:rPr>
              <a:t>Bayesian Filter</a:t>
            </a:r>
            <a:endParaRPr kumimoji="1" lang="ja-JP" altLang="en-US">
              <a:latin typeface="Opti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348" y="4896161"/>
            <a:ext cx="51651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Citigroup causes depression.</a:t>
            </a:r>
            <a:endParaRPr lang="en-US" altLang="ja-JP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500298" y="3286124"/>
            <a:ext cx="428628" cy="50006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Down Arrow 10"/>
          <p:cNvSpPr/>
          <p:nvPr/>
        </p:nvSpPr>
        <p:spPr>
          <a:xfrm>
            <a:off x="2500298" y="4429132"/>
            <a:ext cx="428628" cy="50006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2920" y="5449274"/>
            <a:ext cx="8183880" cy="1051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Extract </a:t>
            </a:r>
            <a:r>
              <a:rPr lang="en-US" altLang="ja-JP" sz="2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Optima" pitchFamily="34" charset="0"/>
              </a:rPr>
              <a:t>Tuples</a:t>
            </a:r>
            <a:endParaRPr kumimoji="1" lang="ja-JP" altLang="en-US" sz="28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Optim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42910" y="530224"/>
          <a:ext cx="792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Punched Tape 3"/>
          <p:cNvSpPr/>
          <p:nvPr/>
        </p:nvSpPr>
        <p:spPr>
          <a:xfrm>
            <a:off x="1428728" y="2143116"/>
            <a:ext cx="3214710" cy="571504"/>
          </a:xfrm>
          <a:prstGeom prst="flowChartPunched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Optima" pitchFamily="34" charset="0"/>
              </a:rPr>
              <a:t>Sentence Parser</a:t>
            </a:r>
            <a:endParaRPr kumimoji="1" lang="ja-JP" altLang="en-US">
              <a:latin typeface="Opti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48" y="3324525"/>
            <a:ext cx="57695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&lt;</a:t>
            </a:r>
            <a:r>
              <a:rPr lang="en-US" altLang="ja-JP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citigroup</a:t>
            </a:r>
            <a:r>
              <a:rPr lang="en-US" altLang="ja-JP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en-US" altLang="ja-JP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causes</a:t>
            </a:r>
            <a:r>
              <a:rPr lang="en-US" altLang="ja-JP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en-US" altLang="ja-JP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depression</a:t>
            </a:r>
            <a:r>
              <a:rPr lang="en-US" altLang="ja-JP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&gt;</a:t>
            </a:r>
            <a:endParaRPr lang="en-US" altLang="ja-JP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500298" y="1714488"/>
            <a:ext cx="428628" cy="50006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Down Arrow 8"/>
          <p:cNvSpPr/>
          <p:nvPr/>
        </p:nvSpPr>
        <p:spPr>
          <a:xfrm>
            <a:off x="2500298" y="2857496"/>
            <a:ext cx="428628" cy="50006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785786" y="1142984"/>
            <a:ext cx="51651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Citigroup causes depression.</a:t>
            </a:r>
            <a:endParaRPr lang="en-US" altLang="ja-JP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2609</TotalTime>
  <Words>2252</Words>
  <Application>Microsoft Office PowerPoint</Application>
  <PresentationFormat>On-screen Show (4:3)</PresentationFormat>
  <Paragraphs>1324</Paragraphs>
  <Slides>37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Aspect</vt:lpstr>
      <vt:lpstr>Causal-Association Network Extraction</vt:lpstr>
      <vt:lpstr>Main Contributions</vt:lpstr>
      <vt:lpstr>Causal-Association Network</vt:lpstr>
      <vt:lpstr> Features</vt:lpstr>
      <vt:lpstr>Tuple Extraction</vt:lpstr>
      <vt:lpstr>Query (Yahoo!)</vt:lpstr>
      <vt:lpstr>Extract Sentences</vt:lpstr>
      <vt:lpstr>Filter Sentences</vt:lpstr>
      <vt:lpstr>Extract Tuples</vt:lpstr>
      <vt:lpstr>Score Terms in Tuples</vt:lpstr>
      <vt:lpstr>Generate New Queries</vt:lpstr>
      <vt:lpstr>Query (Yahoo!)</vt:lpstr>
      <vt:lpstr>Query (Yahoo!) – Verb List</vt:lpstr>
      <vt:lpstr>Extract Sentences</vt:lpstr>
      <vt:lpstr>Filter Sentences</vt:lpstr>
      <vt:lpstr>Bayesian Causal Classifier</vt:lpstr>
      <vt:lpstr>Bayesian Causal Classifier Results</vt:lpstr>
      <vt:lpstr>Extract Tuples</vt:lpstr>
      <vt:lpstr>Tuple Format</vt:lpstr>
      <vt:lpstr>Extraction Strategy</vt:lpstr>
      <vt:lpstr>Extraction Strategy</vt:lpstr>
      <vt:lpstr>Extraction Strategy Cont…</vt:lpstr>
      <vt:lpstr>Score Terms in Tuples</vt:lpstr>
      <vt:lpstr>Cause and Effect Extraction Results</vt:lpstr>
      <vt:lpstr>Network Generation</vt:lpstr>
      <vt:lpstr>Polarity Classification</vt:lpstr>
      <vt:lpstr>Bayesian Polarity Classifier</vt:lpstr>
      <vt:lpstr>Bayesian Polarity Classifier Results</vt:lpstr>
      <vt:lpstr>Compute Co-Occurrence of Tuples</vt:lpstr>
      <vt:lpstr>Compute Co-Occurrence of Tuples</vt:lpstr>
      <vt:lpstr>Visualization Demo</vt:lpstr>
      <vt:lpstr>Conclusions</vt:lpstr>
      <vt:lpstr>Future Work</vt:lpstr>
      <vt:lpstr>Special Thanks</vt:lpstr>
      <vt:lpstr>Slide 35</vt:lpstr>
      <vt:lpstr>Extracurricular Activities</vt:lpstr>
      <vt:lpstr>Extracurricular Activities</vt:lpstr>
    </vt:vector>
  </TitlesOfParts>
  <Company>Shaftization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Paper Summaries</dc:title>
  <dc:creator>Xrazir</dc:creator>
  <cp:lastModifiedBy>Xrazir</cp:lastModifiedBy>
  <cp:revision>409</cp:revision>
  <dcterms:created xsi:type="dcterms:W3CDTF">2008-07-10T01:22:40Z</dcterms:created>
  <dcterms:modified xsi:type="dcterms:W3CDTF">2008-12-25T03:51:09Z</dcterms:modified>
</cp:coreProperties>
</file>