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/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/>
      <dgm:t>
        <a:bodyPr/>
        <a:lstStyle/>
        <a:p>
          <a:r>
            <a:rPr lang="en-US" dirty="0" smtClean="0"/>
            <a:t>User </a:t>
          </a:r>
          <a:r>
            <a:rPr lang="en-US" dirty="0" smtClean="0"/>
            <a:t>Commands</a:t>
          </a:r>
        </a:p>
        <a:p>
          <a:r>
            <a:rPr lang="en-US" dirty="0" smtClean="0"/>
            <a:t>(EEG)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/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77E38-9470-4B98-A635-A7ACC0CC1CF2}" type="presOf" srcId="{250C77D3-EFDE-47C4-AD81-DAAE674EBF47}" destId="{A1F7B732-A767-41D2-8F09-B3701155C169}" srcOrd="0" destOrd="0" presId="urn:microsoft.com/office/officeart/2005/8/layout/radial4"/>
    <dgm:cxn modelId="{712B5A9F-70C9-4D55-A7EC-875AB24E7AD5}" type="presOf" srcId="{5465B4B2-0419-42D0-8C9C-CE8D1E4D29EE}" destId="{BFAFB211-CAB9-4E74-BB23-CEE07A7E7E2E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7223C3F1-491E-42AE-9BBF-59A9CC4FCB1A}" type="presOf" srcId="{233A9693-558D-4884-ACE2-307000669CEF}" destId="{1918DCDC-4E1D-439D-85B2-AD47D93EE2C1}" srcOrd="0" destOrd="0" presId="urn:microsoft.com/office/officeart/2005/8/layout/radial4"/>
    <dgm:cxn modelId="{9AEB234C-4615-48F7-83C1-10BF656A34A5}" type="presOf" srcId="{E893C9B2-5618-425D-B32C-37DAB9B67E9A}" destId="{568ADD3E-4828-4891-B082-4CF3666A6ED3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F2E65064-ECAC-41FB-A2AB-E12E3AC85739}" type="presOf" srcId="{E44B7DA6-4ACF-4681-B19C-3F7B33FFEF7D}" destId="{8E2A8C12-3942-4F3E-87C0-DF271F4F16B0}" srcOrd="0" destOrd="0" presId="urn:microsoft.com/office/officeart/2005/8/layout/radial4"/>
    <dgm:cxn modelId="{B08C0C5A-AEAE-4BC4-BF80-FC7027B9C3E4}" type="presOf" srcId="{4DF9D25E-6A1D-48C0-BD14-E78BDEDEDEE2}" destId="{084A2915-36D1-4DE1-A5B0-EE804F124973}" srcOrd="0" destOrd="0" presId="urn:microsoft.com/office/officeart/2005/8/layout/radial4"/>
    <dgm:cxn modelId="{2F0E5787-8EF1-43E6-987D-AAB99BB3EEB5}" type="presOf" srcId="{9AA55FEA-315A-4B11-9570-A19FDA157D06}" destId="{E8919A24-2A82-46B2-A061-08557250F920}" srcOrd="0" destOrd="0" presId="urn:microsoft.com/office/officeart/2005/8/layout/radial4"/>
    <dgm:cxn modelId="{E67FCB84-C679-41FA-9720-3FC51B82F4C2}" type="presOf" srcId="{A7AF3D85-50A0-4E41-9E53-B6539D3738A0}" destId="{787E3A9D-68CD-4778-91FB-54F41D76071B}" srcOrd="0" destOrd="0" presId="urn:microsoft.com/office/officeart/2005/8/layout/radial4"/>
    <dgm:cxn modelId="{81F72E56-00B4-4242-AF43-50F3A69CE93A}" type="presParOf" srcId="{1918DCDC-4E1D-439D-85B2-AD47D93EE2C1}" destId="{568ADD3E-4828-4891-B082-4CF3666A6ED3}" srcOrd="0" destOrd="0" presId="urn:microsoft.com/office/officeart/2005/8/layout/radial4"/>
    <dgm:cxn modelId="{E3AF7A5C-A4D9-4B05-B7BD-0EE44212A696}" type="presParOf" srcId="{1918DCDC-4E1D-439D-85B2-AD47D93EE2C1}" destId="{787E3A9D-68CD-4778-91FB-54F41D76071B}" srcOrd="1" destOrd="0" presId="urn:microsoft.com/office/officeart/2005/8/layout/radial4"/>
    <dgm:cxn modelId="{7D45A670-E72F-45E5-AE18-255C56B0B351}" type="presParOf" srcId="{1918DCDC-4E1D-439D-85B2-AD47D93EE2C1}" destId="{E8919A24-2A82-46B2-A061-08557250F920}" srcOrd="2" destOrd="0" presId="urn:microsoft.com/office/officeart/2005/8/layout/radial4"/>
    <dgm:cxn modelId="{4886CE19-17D6-4BB5-ABFD-DA899DDF3E9B}" type="presParOf" srcId="{1918DCDC-4E1D-439D-85B2-AD47D93EE2C1}" destId="{084A2915-36D1-4DE1-A5B0-EE804F124973}" srcOrd="3" destOrd="0" presId="urn:microsoft.com/office/officeart/2005/8/layout/radial4"/>
    <dgm:cxn modelId="{3B53AAA0-6FEE-4174-B0A2-0D46D3D8DB7E}" type="presParOf" srcId="{1918DCDC-4E1D-439D-85B2-AD47D93EE2C1}" destId="{A1F7B732-A767-41D2-8F09-B3701155C169}" srcOrd="4" destOrd="0" presId="urn:microsoft.com/office/officeart/2005/8/layout/radial4"/>
    <dgm:cxn modelId="{D1E9C27D-04B6-498E-B10F-002AFE897BB0}" type="presParOf" srcId="{1918DCDC-4E1D-439D-85B2-AD47D93EE2C1}" destId="{8E2A8C12-3942-4F3E-87C0-DF271F4F16B0}" srcOrd="5" destOrd="0" presId="urn:microsoft.com/office/officeart/2005/8/layout/radial4"/>
    <dgm:cxn modelId="{F6C9A5BE-C02B-4B7A-98FE-D1C3820B466D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/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/>
      <dgm:t>
        <a:bodyPr/>
        <a:lstStyle/>
        <a:p>
          <a:r>
            <a:rPr lang="en-US" dirty="0" smtClean="0"/>
            <a:t>User Commands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/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1636CB-FA56-4614-869C-5473554BB830}" type="presOf" srcId="{E893C9B2-5618-425D-B32C-37DAB9B67E9A}" destId="{568ADD3E-4828-4891-B082-4CF3666A6ED3}" srcOrd="0" destOrd="0" presId="urn:microsoft.com/office/officeart/2005/8/layout/radial4"/>
    <dgm:cxn modelId="{DE648757-E1EE-4A8F-9CF5-B161EAA6F810}" type="presOf" srcId="{250C77D3-EFDE-47C4-AD81-DAAE674EBF47}" destId="{A1F7B732-A767-41D2-8F09-B3701155C169}" srcOrd="0" destOrd="0" presId="urn:microsoft.com/office/officeart/2005/8/layout/radial4"/>
    <dgm:cxn modelId="{FE1CD8FC-7414-4AEB-8BA2-17A2CDCBED37}" type="presOf" srcId="{A7AF3D85-50A0-4E41-9E53-B6539D3738A0}" destId="{787E3A9D-68CD-4778-91FB-54F41D76071B}" srcOrd="0" destOrd="0" presId="urn:microsoft.com/office/officeart/2005/8/layout/radial4"/>
    <dgm:cxn modelId="{B08C64B5-93FB-4721-8DCB-480A67995758}" type="presOf" srcId="{9AA55FEA-315A-4B11-9570-A19FDA157D06}" destId="{E8919A24-2A82-46B2-A061-08557250F920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206B6377-8225-426A-8C59-D21787634EC6}" type="presOf" srcId="{4DF9D25E-6A1D-48C0-BD14-E78BDEDEDEE2}" destId="{084A2915-36D1-4DE1-A5B0-EE804F124973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E8702E98-7885-4A84-B3BC-BC661AD22744}" type="presOf" srcId="{233A9693-558D-4884-ACE2-307000669CEF}" destId="{1918DCDC-4E1D-439D-85B2-AD47D93EE2C1}" srcOrd="0" destOrd="0" presId="urn:microsoft.com/office/officeart/2005/8/layout/radial4"/>
    <dgm:cxn modelId="{ACDB04B2-7844-4F49-984A-F0CAC3DE6DCC}" type="presOf" srcId="{E44B7DA6-4ACF-4681-B19C-3F7B33FFEF7D}" destId="{8E2A8C12-3942-4F3E-87C0-DF271F4F16B0}" srcOrd="0" destOrd="0" presId="urn:microsoft.com/office/officeart/2005/8/layout/radial4"/>
    <dgm:cxn modelId="{0A374062-EF90-43C7-9F12-93F9B6A57385}" type="presOf" srcId="{5465B4B2-0419-42D0-8C9C-CE8D1E4D29EE}" destId="{BFAFB211-CAB9-4E74-BB23-CEE07A7E7E2E}" srcOrd="0" destOrd="0" presId="urn:microsoft.com/office/officeart/2005/8/layout/radial4"/>
    <dgm:cxn modelId="{E49320B2-C061-4E7F-8E2E-E3AD335853F9}" type="presParOf" srcId="{1918DCDC-4E1D-439D-85B2-AD47D93EE2C1}" destId="{568ADD3E-4828-4891-B082-4CF3666A6ED3}" srcOrd="0" destOrd="0" presId="urn:microsoft.com/office/officeart/2005/8/layout/radial4"/>
    <dgm:cxn modelId="{B1C5BCCF-405C-419B-BAAF-B1098E84E3AF}" type="presParOf" srcId="{1918DCDC-4E1D-439D-85B2-AD47D93EE2C1}" destId="{787E3A9D-68CD-4778-91FB-54F41D76071B}" srcOrd="1" destOrd="0" presId="urn:microsoft.com/office/officeart/2005/8/layout/radial4"/>
    <dgm:cxn modelId="{18E35904-EEF1-4AFB-994B-F9803550BEA3}" type="presParOf" srcId="{1918DCDC-4E1D-439D-85B2-AD47D93EE2C1}" destId="{E8919A24-2A82-46B2-A061-08557250F920}" srcOrd="2" destOrd="0" presId="urn:microsoft.com/office/officeart/2005/8/layout/radial4"/>
    <dgm:cxn modelId="{E9352577-633F-427C-9F04-99857EE98BDF}" type="presParOf" srcId="{1918DCDC-4E1D-439D-85B2-AD47D93EE2C1}" destId="{084A2915-36D1-4DE1-A5B0-EE804F124973}" srcOrd="3" destOrd="0" presId="urn:microsoft.com/office/officeart/2005/8/layout/radial4"/>
    <dgm:cxn modelId="{C16B14DD-7875-43F1-B050-5D5391C514DB}" type="presParOf" srcId="{1918DCDC-4E1D-439D-85B2-AD47D93EE2C1}" destId="{A1F7B732-A767-41D2-8F09-B3701155C169}" srcOrd="4" destOrd="0" presId="urn:microsoft.com/office/officeart/2005/8/layout/radial4"/>
    <dgm:cxn modelId="{C79D277C-E516-4CE3-A3E2-CA95A9D22782}" type="presParOf" srcId="{1918DCDC-4E1D-439D-85B2-AD47D93EE2C1}" destId="{8E2A8C12-3942-4F3E-87C0-DF271F4F16B0}" srcOrd="5" destOrd="0" presId="urn:microsoft.com/office/officeart/2005/8/layout/radial4"/>
    <dgm:cxn modelId="{8B7AA45B-36C8-4A3E-A09F-05DB31FECA81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0C079-E4FB-4E21-B05A-64D1FC2BE816}" type="doc">
      <dgm:prSet loTypeId="urn:microsoft.com/office/officeart/2005/8/layout/hierarchy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694B5A-5BA3-4DFC-8319-956569461EF4}">
      <dgm:prSet phldrT="[Text]"/>
      <dgm:spPr/>
      <dgm:t>
        <a:bodyPr/>
        <a:lstStyle/>
        <a:p>
          <a:r>
            <a:rPr lang="en-US"/>
            <a:t>Multi-Agent Decision Engine</a:t>
          </a:r>
        </a:p>
      </dgm:t>
    </dgm:pt>
    <dgm:pt modelId="{9CF78ED7-FEAD-497C-A050-D2AD583610C3}" type="parTrans" cxnId="{E20905CB-3D24-49C1-916F-061270C55082}">
      <dgm:prSet/>
      <dgm:spPr/>
      <dgm:t>
        <a:bodyPr/>
        <a:lstStyle/>
        <a:p>
          <a:endParaRPr lang="en-US"/>
        </a:p>
      </dgm:t>
    </dgm:pt>
    <dgm:pt modelId="{85435166-1C41-4539-B0CB-BFC569AD9EC2}" type="sibTrans" cxnId="{E20905CB-3D24-49C1-916F-061270C55082}">
      <dgm:prSet/>
      <dgm:spPr/>
      <dgm:t>
        <a:bodyPr/>
        <a:lstStyle/>
        <a:p>
          <a:endParaRPr lang="en-US"/>
        </a:p>
      </dgm:t>
    </dgm:pt>
    <dgm:pt modelId="{5E631F0A-116C-45D7-B56E-21B1AA895088}">
      <dgm:prSet phldrT="[Text]"/>
      <dgm:spPr/>
      <dgm:t>
        <a:bodyPr/>
        <a:lstStyle/>
        <a:p>
          <a:r>
            <a:rPr lang="en-US"/>
            <a:t>Agents</a:t>
          </a:r>
        </a:p>
      </dgm:t>
    </dgm:pt>
    <dgm:pt modelId="{59BBD772-41AE-4AA2-94A7-469178BC5BF1}" type="parTrans" cxnId="{42A1F003-5E84-46A3-9F03-540C7BA90B72}">
      <dgm:prSet/>
      <dgm:spPr/>
      <dgm:t>
        <a:bodyPr/>
        <a:lstStyle/>
        <a:p>
          <a:endParaRPr lang="en-US"/>
        </a:p>
      </dgm:t>
    </dgm:pt>
    <dgm:pt modelId="{B5F16AE4-7E7F-4004-B8ED-FE44AF5C10AD}" type="sibTrans" cxnId="{42A1F003-5E84-46A3-9F03-540C7BA90B72}">
      <dgm:prSet/>
      <dgm:spPr/>
      <dgm:t>
        <a:bodyPr/>
        <a:lstStyle/>
        <a:p>
          <a:endParaRPr lang="en-US"/>
        </a:p>
      </dgm:t>
    </dgm:pt>
    <dgm:pt modelId="{0CC14F51-D07A-452F-B356-3A02C2123B82}">
      <dgm:prSet phldrT="[Text]"/>
      <dgm:spPr/>
      <dgm:t>
        <a:bodyPr/>
        <a:lstStyle/>
        <a:p>
          <a:r>
            <a:rPr lang="en-US"/>
            <a:t>Auctioneer</a:t>
          </a:r>
        </a:p>
      </dgm:t>
    </dgm:pt>
    <dgm:pt modelId="{E5116388-27F7-44EF-B512-AE49ECD0E0D1}" type="parTrans" cxnId="{C32FDBE6-DC2A-41C2-8A58-BA8424DC6BBE}">
      <dgm:prSet/>
      <dgm:spPr/>
      <dgm:t>
        <a:bodyPr/>
        <a:lstStyle/>
        <a:p>
          <a:endParaRPr lang="en-US"/>
        </a:p>
      </dgm:t>
    </dgm:pt>
    <dgm:pt modelId="{32844BA5-85E4-4EB8-95ED-2C4C0E1C123A}" type="sibTrans" cxnId="{C32FDBE6-DC2A-41C2-8A58-BA8424DC6BBE}">
      <dgm:prSet/>
      <dgm:spPr/>
      <dgm:t>
        <a:bodyPr/>
        <a:lstStyle/>
        <a:p>
          <a:endParaRPr lang="en-US"/>
        </a:p>
      </dgm:t>
    </dgm:pt>
    <dgm:pt modelId="{0478E6E4-8A01-4DF5-9736-F65596C50435}">
      <dgm:prSet phldrT="[Text]"/>
      <dgm:spPr/>
      <dgm:t>
        <a:bodyPr/>
        <a:lstStyle/>
        <a:p>
          <a:r>
            <a:rPr lang="en-US"/>
            <a:t>Auction</a:t>
          </a:r>
        </a:p>
      </dgm:t>
    </dgm:pt>
    <dgm:pt modelId="{33A36DBD-1051-4AEB-9D4D-5D749D0CDAD2}" type="parTrans" cxnId="{0644CE70-3CEA-4E2D-8326-BCD799A5FB4A}">
      <dgm:prSet/>
      <dgm:spPr/>
      <dgm:t>
        <a:bodyPr/>
        <a:lstStyle/>
        <a:p>
          <a:endParaRPr lang="en-US"/>
        </a:p>
      </dgm:t>
    </dgm:pt>
    <dgm:pt modelId="{447C0484-E3E6-4257-ACA5-1F45C14645A4}" type="sibTrans" cxnId="{0644CE70-3CEA-4E2D-8326-BCD799A5FB4A}">
      <dgm:prSet/>
      <dgm:spPr/>
      <dgm:t>
        <a:bodyPr/>
        <a:lstStyle/>
        <a:p>
          <a:endParaRPr lang="en-US"/>
        </a:p>
      </dgm:t>
    </dgm:pt>
    <dgm:pt modelId="{2BC0BCBA-D9B6-4B9C-9D1D-7A54250A4C3B}">
      <dgm:prSet phldrT="[Text]"/>
      <dgm:spPr/>
      <dgm:t>
        <a:bodyPr/>
        <a:lstStyle/>
        <a:p>
          <a:r>
            <a:rPr lang="en-US"/>
            <a:t>NavClasses</a:t>
          </a:r>
        </a:p>
      </dgm:t>
    </dgm:pt>
    <dgm:pt modelId="{270BB3B5-882C-403C-977B-13B4FAAEFAC3}" type="parTrans" cxnId="{C643A33B-CBFE-425D-A876-52C5879A2AF6}">
      <dgm:prSet/>
      <dgm:spPr/>
      <dgm:t>
        <a:bodyPr/>
        <a:lstStyle/>
        <a:p>
          <a:endParaRPr lang="en-US"/>
        </a:p>
      </dgm:t>
    </dgm:pt>
    <dgm:pt modelId="{69BA7764-8953-4B6C-853B-4BDBDFF5E2E7}" type="sibTrans" cxnId="{C643A33B-CBFE-425D-A876-52C5879A2AF6}">
      <dgm:prSet/>
      <dgm:spPr/>
      <dgm:t>
        <a:bodyPr/>
        <a:lstStyle/>
        <a:p>
          <a:endParaRPr lang="en-US"/>
        </a:p>
      </dgm:t>
    </dgm:pt>
    <dgm:pt modelId="{58663095-C7A5-4342-921D-C4B5B00F2689}">
      <dgm:prSet phldrT="[Text]"/>
      <dgm:spPr/>
      <dgm:t>
        <a:bodyPr/>
        <a:lstStyle/>
        <a:p>
          <a:r>
            <a:rPr lang="en-US"/>
            <a:t>Message Feed</a:t>
          </a:r>
        </a:p>
      </dgm:t>
    </dgm:pt>
    <dgm:pt modelId="{7F38650C-C793-4F62-AB44-1F91E9A8CF6F}" type="parTrans" cxnId="{124CC508-33C6-4A33-8A94-290078C663B6}">
      <dgm:prSet/>
      <dgm:spPr/>
      <dgm:t>
        <a:bodyPr/>
        <a:lstStyle/>
        <a:p>
          <a:endParaRPr lang="en-US"/>
        </a:p>
      </dgm:t>
    </dgm:pt>
    <dgm:pt modelId="{964B1016-0794-4959-9C78-F8B11461C6AF}" type="sibTrans" cxnId="{124CC508-33C6-4A33-8A94-290078C663B6}">
      <dgm:prSet/>
      <dgm:spPr/>
      <dgm:t>
        <a:bodyPr/>
        <a:lstStyle/>
        <a:p>
          <a:endParaRPr lang="en-US"/>
        </a:p>
      </dgm:t>
    </dgm:pt>
    <dgm:pt modelId="{D7DC123E-B15D-467C-8DD0-DD05928E9765}">
      <dgm:prSet phldrT="[Text]"/>
      <dgm:spPr/>
      <dgm:t>
        <a:bodyPr/>
        <a:lstStyle/>
        <a:p>
          <a:r>
            <a:rPr lang="en-US"/>
            <a:t>Timer</a:t>
          </a:r>
        </a:p>
      </dgm:t>
    </dgm:pt>
    <dgm:pt modelId="{F716C485-3685-4AE3-A9F1-7ACAB002FE14}" type="parTrans" cxnId="{DA023832-0033-4747-8B85-0C2CEA3677A7}">
      <dgm:prSet/>
      <dgm:spPr/>
      <dgm:t>
        <a:bodyPr/>
        <a:lstStyle/>
        <a:p>
          <a:endParaRPr lang="en-US"/>
        </a:p>
      </dgm:t>
    </dgm:pt>
    <dgm:pt modelId="{C942901B-56AF-4930-98FB-5F8E0A49F5DB}" type="sibTrans" cxnId="{DA023832-0033-4747-8B85-0C2CEA3677A7}">
      <dgm:prSet/>
      <dgm:spPr/>
      <dgm:t>
        <a:bodyPr/>
        <a:lstStyle/>
        <a:p>
          <a:endParaRPr lang="en-US"/>
        </a:p>
      </dgm:t>
    </dgm:pt>
    <dgm:pt modelId="{D9159D94-191E-4511-868A-A3EAC2868C38}">
      <dgm:prSet phldrT="[Text]"/>
      <dgm:spPr/>
      <dgm:t>
        <a:bodyPr/>
        <a:lstStyle/>
        <a:p>
          <a:r>
            <a:rPr lang="en-US"/>
            <a:t>OAS</a:t>
          </a:r>
        </a:p>
      </dgm:t>
    </dgm:pt>
    <dgm:pt modelId="{619D3807-3057-4657-BC26-64DA5E165EB0}" type="parTrans" cxnId="{81E59E2C-1CD4-42E8-8042-16BB1954A9BA}">
      <dgm:prSet/>
      <dgm:spPr/>
      <dgm:t>
        <a:bodyPr/>
        <a:lstStyle/>
        <a:p>
          <a:endParaRPr lang="en-US"/>
        </a:p>
      </dgm:t>
    </dgm:pt>
    <dgm:pt modelId="{8608B62C-362C-4AF6-B7C6-B065E10F112B}" type="sibTrans" cxnId="{81E59E2C-1CD4-42E8-8042-16BB1954A9BA}">
      <dgm:prSet/>
      <dgm:spPr/>
      <dgm:t>
        <a:bodyPr/>
        <a:lstStyle/>
        <a:p>
          <a:endParaRPr lang="en-US"/>
        </a:p>
      </dgm:t>
    </dgm:pt>
    <dgm:pt modelId="{98C89377-E431-4D78-9376-552615E3B673}">
      <dgm:prSet phldrT="[Text]"/>
      <dgm:spPr/>
      <dgm:t>
        <a:bodyPr/>
        <a:lstStyle/>
        <a:p>
          <a:r>
            <a:rPr lang="en-US"/>
            <a:t>Long Range Planner</a:t>
          </a:r>
        </a:p>
      </dgm:t>
    </dgm:pt>
    <dgm:pt modelId="{F27365F7-5F4E-49CB-908C-014A4680AA4C}" type="parTrans" cxnId="{B75A45B3-733C-4CE7-A713-660C38D8D45D}">
      <dgm:prSet/>
      <dgm:spPr/>
      <dgm:t>
        <a:bodyPr/>
        <a:lstStyle/>
        <a:p>
          <a:endParaRPr lang="en-US"/>
        </a:p>
      </dgm:t>
    </dgm:pt>
    <dgm:pt modelId="{275B9665-D05E-4657-9089-1A115212ED1D}" type="sibTrans" cxnId="{B75A45B3-733C-4CE7-A713-660C38D8D45D}">
      <dgm:prSet/>
      <dgm:spPr/>
      <dgm:t>
        <a:bodyPr/>
        <a:lstStyle/>
        <a:p>
          <a:endParaRPr lang="en-US"/>
        </a:p>
      </dgm:t>
    </dgm:pt>
    <dgm:pt modelId="{E06E23BD-932F-45BB-B317-F28E7A81EB3A}">
      <dgm:prSet phldrT="[Text]"/>
      <dgm:spPr/>
      <dgm:t>
        <a:bodyPr/>
        <a:lstStyle/>
        <a:p>
          <a:r>
            <a:rPr lang="en-US"/>
            <a:t>3D Cameras</a:t>
          </a:r>
        </a:p>
      </dgm:t>
    </dgm:pt>
    <dgm:pt modelId="{BCE38257-6F6C-4B34-B41D-42ED5A79AD82}" type="parTrans" cxnId="{31E6F0F9-F3E0-44B2-B026-EF42B1F0658B}">
      <dgm:prSet/>
      <dgm:spPr/>
      <dgm:t>
        <a:bodyPr/>
        <a:lstStyle/>
        <a:p>
          <a:endParaRPr lang="en-US"/>
        </a:p>
      </dgm:t>
    </dgm:pt>
    <dgm:pt modelId="{8B85745A-B5BE-419F-A87C-C34BA027AE84}" type="sibTrans" cxnId="{31E6F0F9-F3E0-44B2-B026-EF42B1F0658B}">
      <dgm:prSet/>
      <dgm:spPr/>
      <dgm:t>
        <a:bodyPr/>
        <a:lstStyle/>
        <a:p>
          <a:endParaRPr lang="en-US"/>
        </a:p>
      </dgm:t>
    </dgm:pt>
    <dgm:pt modelId="{7B81DB41-4D3A-4DAD-8C32-5F4104F4243B}">
      <dgm:prSet phldrT="[Text]"/>
      <dgm:spPr/>
      <dgm:t>
        <a:bodyPr/>
        <a:lstStyle/>
        <a:p>
          <a:r>
            <a:rPr lang="en-US"/>
            <a:t>GPS</a:t>
          </a:r>
        </a:p>
      </dgm:t>
    </dgm:pt>
    <dgm:pt modelId="{9A4313AA-267D-4720-B8C0-69304EC1372D}" type="parTrans" cxnId="{720CC026-F9C5-47F9-BE8C-A4FD6482F32D}">
      <dgm:prSet/>
      <dgm:spPr/>
      <dgm:t>
        <a:bodyPr/>
        <a:lstStyle/>
        <a:p>
          <a:endParaRPr lang="en-US"/>
        </a:p>
      </dgm:t>
    </dgm:pt>
    <dgm:pt modelId="{924B7191-22B8-41AE-AC25-B52FCAE0BB1A}" type="sibTrans" cxnId="{720CC026-F9C5-47F9-BE8C-A4FD6482F32D}">
      <dgm:prSet/>
      <dgm:spPr/>
      <dgm:t>
        <a:bodyPr/>
        <a:lstStyle/>
        <a:p>
          <a:endParaRPr lang="en-US"/>
        </a:p>
      </dgm:t>
    </dgm:pt>
    <dgm:pt modelId="{A1AB796F-6A37-499D-9540-D68364ACEBC5}">
      <dgm:prSet phldrT="[Text]"/>
      <dgm:spPr/>
      <dgm:t>
        <a:bodyPr/>
        <a:lstStyle/>
        <a:p>
          <a:r>
            <a:rPr lang="en-US"/>
            <a:t>Compass</a:t>
          </a:r>
        </a:p>
      </dgm:t>
    </dgm:pt>
    <dgm:pt modelId="{4D1C1AB4-70D2-4E3F-8D35-E2928886581D}" type="parTrans" cxnId="{383C047A-B0EE-4FB0-8EB7-3AE80C741558}">
      <dgm:prSet/>
      <dgm:spPr/>
      <dgm:t>
        <a:bodyPr/>
        <a:lstStyle/>
        <a:p>
          <a:endParaRPr lang="en-US"/>
        </a:p>
      </dgm:t>
    </dgm:pt>
    <dgm:pt modelId="{76EE3F49-9AD3-466B-896F-02FE54FF922F}" type="sibTrans" cxnId="{383C047A-B0EE-4FB0-8EB7-3AE80C741558}">
      <dgm:prSet/>
      <dgm:spPr/>
      <dgm:t>
        <a:bodyPr/>
        <a:lstStyle/>
        <a:p>
          <a:endParaRPr lang="en-US"/>
        </a:p>
      </dgm:t>
    </dgm:pt>
    <dgm:pt modelId="{675EC433-25D2-4375-92C5-7CB1DA8511A3}">
      <dgm:prSet phldrT="[Text]"/>
      <dgm:spPr/>
      <dgm:t>
        <a:bodyPr/>
        <a:lstStyle/>
        <a:p>
          <a:r>
            <a:rPr lang="en-US"/>
            <a:t>User</a:t>
          </a:r>
        </a:p>
      </dgm:t>
    </dgm:pt>
    <dgm:pt modelId="{0205B6AA-E960-400C-8BDE-9B75B4D3EDEF}" type="parTrans" cxnId="{85578864-AA9C-4C99-9E8F-B9BFF96D5ADF}">
      <dgm:prSet/>
      <dgm:spPr/>
      <dgm:t>
        <a:bodyPr/>
        <a:lstStyle/>
        <a:p>
          <a:endParaRPr lang="en-US"/>
        </a:p>
      </dgm:t>
    </dgm:pt>
    <dgm:pt modelId="{987437A5-905C-4D97-A91A-D04F72F77009}" type="sibTrans" cxnId="{85578864-AA9C-4C99-9E8F-B9BFF96D5ADF}">
      <dgm:prSet/>
      <dgm:spPr/>
      <dgm:t>
        <a:bodyPr/>
        <a:lstStyle/>
        <a:p>
          <a:endParaRPr lang="en-US"/>
        </a:p>
      </dgm:t>
    </dgm:pt>
    <dgm:pt modelId="{748EADB5-8B3D-46FC-998C-55A2FC29FB0A}">
      <dgm:prSet phldrT="[Text]"/>
      <dgm:spPr/>
      <dgm:t>
        <a:bodyPr/>
        <a:lstStyle/>
        <a:p>
          <a:r>
            <a:rPr lang="en-US"/>
            <a:t>EEG Filter</a:t>
          </a:r>
        </a:p>
      </dgm:t>
    </dgm:pt>
    <dgm:pt modelId="{7790BB59-75B9-4412-8186-F1183156C36D}" type="parTrans" cxnId="{76ADD93F-09F7-40FE-A4E4-B98A0A1C393A}">
      <dgm:prSet/>
      <dgm:spPr/>
      <dgm:t>
        <a:bodyPr/>
        <a:lstStyle/>
        <a:p>
          <a:endParaRPr lang="en-US"/>
        </a:p>
      </dgm:t>
    </dgm:pt>
    <dgm:pt modelId="{990B6D57-7007-446A-BE30-AF818888CA8E}" type="sibTrans" cxnId="{76ADD93F-09F7-40FE-A4E4-B98A0A1C393A}">
      <dgm:prSet/>
      <dgm:spPr/>
      <dgm:t>
        <a:bodyPr/>
        <a:lstStyle/>
        <a:p>
          <a:endParaRPr lang="en-US"/>
        </a:p>
      </dgm:t>
    </dgm:pt>
    <dgm:pt modelId="{F15864BD-74F1-47E6-926B-A53B830921C0}">
      <dgm:prSet phldrT="[Text]"/>
      <dgm:spPr/>
      <dgm:t>
        <a:bodyPr/>
        <a:lstStyle/>
        <a:p>
          <a:r>
            <a:rPr lang="en-US"/>
            <a:t>Override</a:t>
          </a:r>
        </a:p>
      </dgm:t>
    </dgm:pt>
    <dgm:pt modelId="{50F3A80A-280D-4B69-9244-16145058B17C}" type="parTrans" cxnId="{CE5447F7-E39C-483C-834D-E01513CD8878}">
      <dgm:prSet/>
      <dgm:spPr/>
      <dgm:t>
        <a:bodyPr/>
        <a:lstStyle/>
        <a:p>
          <a:endParaRPr lang="en-US"/>
        </a:p>
      </dgm:t>
    </dgm:pt>
    <dgm:pt modelId="{BE8520BD-BDEA-481B-81C0-084B682CE9D1}" type="sibTrans" cxnId="{CE5447F7-E39C-483C-834D-E01513CD8878}">
      <dgm:prSet/>
      <dgm:spPr/>
      <dgm:t>
        <a:bodyPr/>
        <a:lstStyle/>
        <a:p>
          <a:endParaRPr lang="en-US"/>
        </a:p>
      </dgm:t>
    </dgm:pt>
    <dgm:pt modelId="{17A34B9F-0F86-4C87-9F15-C7A07336A03D}">
      <dgm:prSet phldrT="[Text]"/>
      <dgm:spPr/>
      <dgm:t>
        <a:bodyPr/>
        <a:lstStyle/>
        <a:p>
          <a:r>
            <a:rPr lang="en-US"/>
            <a:t>Bidders</a:t>
          </a:r>
        </a:p>
      </dgm:t>
    </dgm:pt>
    <dgm:pt modelId="{7C56C79C-D593-47D2-8055-FEA1B0124FB5}" type="sibTrans" cxnId="{5931042C-42B7-4F78-BDC0-331F487A0EDB}">
      <dgm:prSet/>
      <dgm:spPr/>
      <dgm:t>
        <a:bodyPr/>
        <a:lstStyle/>
        <a:p>
          <a:endParaRPr lang="en-US"/>
        </a:p>
      </dgm:t>
    </dgm:pt>
    <dgm:pt modelId="{0275C987-50D1-4B66-B7C8-489AA8CD53FC}" type="parTrans" cxnId="{5931042C-42B7-4F78-BDC0-331F487A0EDB}">
      <dgm:prSet/>
      <dgm:spPr/>
      <dgm:t>
        <a:bodyPr/>
        <a:lstStyle/>
        <a:p>
          <a:endParaRPr lang="en-US"/>
        </a:p>
      </dgm:t>
    </dgm:pt>
    <dgm:pt modelId="{7979514C-BBFF-4E1C-BFC8-400784ED9A5F}" type="pres">
      <dgm:prSet presAssocID="{E370C079-E4FB-4E21-B05A-64D1FC2BE8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271724-F5A8-4EC1-B414-9935140F1BC8}" type="pres">
      <dgm:prSet presAssocID="{A4694B5A-5BA3-4DFC-8319-956569461EF4}" presName="vertOne" presStyleCnt="0"/>
      <dgm:spPr/>
      <dgm:t>
        <a:bodyPr/>
        <a:lstStyle/>
        <a:p>
          <a:endParaRPr lang="en-US"/>
        </a:p>
      </dgm:t>
    </dgm:pt>
    <dgm:pt modelId="{9EBF6989-7B07-41D3-8FAD-31E05AFD248E}" type="pres">
      <dgm:prSet presAssocID="{A4694B5A-5BA3-4DFC-8319-956569461EF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8CAEC-96D5-404A-96A8-9CEE94BD1347}" type="pres">
      <dgm:prSet presAssocID="{A4694B5A-5BA3-4DFC-8319-956569461EF4}" presName="parTransOne" presStyleCnt="0"/>
      <dgm:spPr/>
      <dgm:t>
        <a:bodyPr/>
        <a:lstStyle/>
        <a:p>
          <a:endParaRPr lang="en-US"/>
        </a:p>
      </dgm:t>
    </dgm:pt>
    <dgm:pt modelId="{CF6EF879-27E6-46CA-B2F4-D72C0A1E2D8D}" type="pres">
      <dgm:prSet presAssocID="{A4694B5A-5BA3-4DFC-8319-956569461EF4}" presName="horzOne" presStyleCnt="0"/>
      <dgm:spPr/>
      <dgm:t>
        <a:bodyPr/>
        <a:lstStyle/>
        <a:p>
          <a:endParaRPr lang="en-US"/>
        </a:p>
      </dgm:t>
    </dgm:pt>
    <dgm:pt modelId="{7A5CF79F-CF3B-4781-8577-121B35C61B03}" type="pres">
      <dgm:prSet presAssocID="{5E631F0A-116C-45D7-B56E-21B1AA895088}" presName="vertTwo" presStyleCnt="0"/>
      <dgm:spPr/>
      <dgm:t>
        <a:bodyPr/>
        <a:lstStyle/>
        <a:p>
          <a:endParaRPr lang="en-US"/>
        </a:p>
      </dgm:t>
    </dgm:pt>
    <dgm:pt modelId="{DB67AE44-7611-4EDC-9B56-487EB015FF74}" type="pres">
      <dgm:prSet presAssocID="{5E631F0A-116C-45D7-B56E-21B1AA89508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577D9-D15F-4FCF-A9B8-EE302B220C38}" type="pres">
      <dgm:prSet presAssocID="{5E631F0A-116C-45D7-B56E-21B1AA895088}" presName="parTransTwo" presStyleCnt="0"/>
      <dgm:spPr/>
      <dgm:t>
        <a:bodyPr/>
        <a:lstStyle/>
        <a:p>
          <a:endParaRPr lang="en-US"/>
        </a:p>
      </dgm:t>
    </dgm:pt>
    <dgm:pt modelId="{B0EA702D-11F4-4E37-8D7B-5EE25F237B92}" type="pres">
      <dgm:prSet presAssocID="{5E631F0A-116C-45D7-B56E-21B1AA895088}" presName="horzTwo" presStyleCnt="0"/>
      <dgm:spPr/>
      <dgm:t>
        <a:bodyPr/>
        <a:lstStyle/>
        <a:p>
          <a:endParaRPr lang="en-US"/>
        </a:p>
      </dgm:t>
    </dgm:pt>
    <dgm:pt modelId="{6ED337D4-8D83-4326-97D7-2BC635E71D2D}" type="pres">
      <dgm:prSet presAssocID="{0CC14F51-D07A-452F-B356-3A02C2123B82}" presName="vertThree" presStyleCnt="0"/>
      <dgm:spPr/>
      <dgm:t>
        <a:bodyPr/>
        <a:lstStyle/>
        <a:p>
          <a:endParaRPr lang="en-US"/>
        </a:p>
      </dgm:t>
    </dgm:pt>
    <dgm:pt modelId="{7F1B4C19-AAA2-49B4-AA24-EEEE1AADC738}" type="pres">
      <dgm:prSet presAssocID="{0CC14F51-D07A-452F-B356-3A02C2123B8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D258F-CF19-4D24-BD2E-8EA5E9E10011}" type="pres">
      <dgm:prSet presAssocID="{0CC14F51-D07A-452F-B356-3A02C2123B82}" presName="parTransThree" presStyleCnt="0"/>
      <dgm:spPr/>
      <dgm:t>
        <a:bodyPr/>
        <a:lstStyle/>
        <a:p>
          <a:endParaRPr lang="en-US"/>
        </a:p>
      </dgm:t>
    </dgm:pt>
    <dgm:pt modelId="{5290996E-8A8A-4F67-B72C-4D13BE3D423C}" type="pres">
      <dgm:prSet presAssocID="{0CC14F51-D07A-452F-B356-3A02C2123B82}" presName="horzThree" presStyleCnt="0"/>
      <dgm:spPr/>
      <dgm:t>
        <a:bodyPr/>
        <a:lstStyle/>
        <a:p>
          <a:endParaRPr lang="en-US"/>
        </a:p>
      </dgm:t>
    </dgm:pt>
    <dgm:pt modelId="{06465FEE-3E78-4115-AFFB-3FCF83E2E478}" type="pres">
      <dgm:prSet presAssocID="{58663095-C7A5-4342-921D-C4B5B00F268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2F1FD-3E8E-45B0-922E-84957FD34014}" type="pres">
      <dgm:prSet presAssocID="{58663095-C7A5-4342-921D-C4B5B00F2689}" presName="txFour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62DB48-F37C-43DC-AA2C-94FF38F9DCF7}" type="pres">
      <dgm:prSet presAssocID="{58663095-C7A5-4342-921D-C4B5B00F2689}" presName="horzFour" presStyleCnt="0"/>
      <dgm:spPr/>
      <dgm:t>
        <a:bodyPr/>
        <a:lstStyle/>
        <a:p>
          <a:endParaRPr lang="en-US"/>
        </a:p>
      </dgm:t>
    </dgm:pt>
    <dgm:pt modelId="{4E80D94D-CFCC-4D42-87AD-D8FA73827F5A}" type="pres">
      <dgm:prSet presAssocID="{32844BA5-85E4-4EB8-95ED-2C4C0E1C123A}" presName="sibSpaceThree" presStyleCnt="0"/>
      <dgm:spPr/>
      <dgm:t>
        <a:bodyPr/>
        <a:lstStyle/>
        <a:p>
          <a:endParaRPr lang="en-US"/>
        </a:p>
      </dgm:t>
    </dgm:pt>
    <dgm:pt modelId="{2233B258-8804-4C55-9E01-B6A3BB3AAE0D}" type="pres">
      <dgm:prSet presAssocID="{0478E6E4-8A01-4DF5-9736-F65596C50435}" presName="vertThree" presStyleCnt="0"/>
      <dgm:spPr/>
      <dgm:t>
        <a:bodyPr/>
        <a:lstStyle/>
        <a:p>
          <a:endParaRPr lang="en-US"/>
        </a:p>
      </dgm:t>
    </dgm:pt>
    <dgm:pt modelId="{197AA878-7CFE-4E16-AC58-83311F2A6BDD}" type="pres">
      <dgm:prSet presAssocID="{0478E6E4-8A01-4DF5-9736-F65596C5043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DB1C6-D543-43BE-9D91-194D92E96D03}" type="pres">
      <dgm:prSet presAssocID="{0478E6E4-8A01-4DF5-9736-F65596C50435}" presName="parTransThree" presStyleCnt="0"/>
      <dgm:spPr/>
      <dgm:t>
        <a:bodyPr/>
        <a:lstStyle/>
        <a:p>
          <a:endParaRPr lang="en-US"/>
        </a:p>
      </dgm:t>
    </dgm:pt>
    <dgm:pt modelId="{3B7AD363-256A-4A7B-9EAD-42928DEA4BF5}" type="pres">
      <dgm:prSet presAssocID="{0478E6E4-8A01-4DF5-9736-F65596C50435}" presName="horzThree" presStyleCnt="0"/>
      <dgm:spPr/>
      <dgm:t>
        <a:bodyPr/>
        <a:lstStyle/>
        <a:p>
          <a:endParaRPr lang="en-US"/>
        </a:p>
      </dgm:t>
    </dgm:pt>
    <dgm:pt modelId="{ED77E846-2233-465D-B81E-5EB29294B17F}" type="pres">
      <dgm:prSet presAssocID="{D7DC123E-B15D-467C-8DD0-DD05928E976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62EAF-A1A4-41EB-88B4-B692A3026116}" type="pres">
      <dgm:prSet presAssocID="{D7DC123E-B15D-467C-8DD0-DD05928E9765}" presName="txFour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2ED772-6F35-483B-A0C6-1910F3613D83}" type="pres">
      <dgm:prSet presAssocID="{D7DC123E-B15D-467C-8DD0-DD05928E9765}" presName="horzFour" presStyleCnt="0"/>
      <dgm:spPr/>
      <dgm:t>
        <a:bodyPr/>
        <a:lstStyle/>
        <a:p>
          <a:endParaRPr lang="en-US"/>
        </a:p>
      </dgm:t>
    </dgm:pt>
    <dgm:pt modelId="{A9862AE0-CC1B-432D-BD47-B4088E77469C}" type="pres">
      <dgm:prSet presAssocID="{447C0484-E3E6-4257-ACA5-1F45C14645A4}" presName="sibSpaceThree" presStyleCnt="0"/>
      <dgm:spPr/>
      <dgm:t>
        <a:bodyPr/>
        <a:lstStyle/>
        <a:p>
          <a:endParaRPr lang="en-US"/>
        </a:p>
      </dgm:t>
    </dgm:pt>
    <dgm:pt modelId="{DD1DDDAF-D7D5-4678-963A-090D108990C0}" type="pres">
      <dgm:prSet presAssocID="{17A34B9F-0F86-4C87-9F15-C7A07336A03D}" presName="vertThree" presStyleCnt="0"/>
      <dgm:spPr/>
      <dgm:t>
        <a:bodyPr/>
        <a:lstStyle/>
        <a:p>
          <a:endParaRPr lang="en-US"/>
        </a:p>
      </dgm:t>
    </dgm:pt>
    <dgm:pt modelId="{19EDAD87-69D7-47E1-B56E-461E97223186}" type="pres">
      <dgm:prSet presAssocID="{17A34B9F-0F86-4C87-9F15-C7A07336A03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18628-08E9-44D3-8B04-AEF9D85988C5}" type="pres">
      <dgm:prSet presAssocID="{17A34B9F-0F86-4C87-9F15-C7A07336A03D}" presName="parTransThree" presStyleCnt="0"/>
      <dgm:spPr/>
      <dgm:t>
        <a:bodyPr/>
        <a:lstStyle/>
        <a:p>
          <a:endParaRPr lang="en-US"/>
        </a:p>
      </dgm:t>
    </dgm:pt>
    <dgm:pt modelId="{51706DF8-340A-4CF8-8DE5-A4DDA58040F1}" type="pres">
      <dgm:prSet presAssocID="{17A34B9F-0F86-4C87-9F15-C7A07336A03D}" presName="horzThree" presStyleCnt="0"/>
      <dgm:spPr/>
      <dgm:t>
        <a:bodyPr/>
        <a:lstStyle/>
        <a:p>
          <a:endParaRPr lang="en-US"/>
        </a:p>
      </dgm:t>
    </dgm:pt>
    <dgm:pt modelId="{7CA890D1-B8C1-4793-A124-1A1330D6A101}" type="pres">
      <dgm:prSet presAssocID="{D9159D94-191E-4511-868A-A3EAC2868C38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EE724-B56E-4021-BBE5-3E3ADD71E914}" type="pres">
      <dgm:prSet presAssocID="{D9159D94-191E-4511-868A-A3EAC2868C38}" presName="txFour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305F6-9EC9-4B3E-B59A-7F37EDD24481}" type="pres">
      <dgm:prSet presAssocID="{D9159D94-191E-4511-868A-A3EAC2868C38}" presName="parTransFour" presStyleCnt="0"/>
      <dgm:spPr/>
      <dgm:t>
        <a:bodyPr/>
        <a:lstStyle/>
        <a:p>
          <a:endParaRPr lang="en-US"/>
        </a:p>
      </dgm:t>
    </dgm:pt>
    <dgm:pt modelId="{2D42ECF4-88D8-4521-AAC3-314269B42560}" type="pres">
      <dgm:prSet presAssocID="{D9159D94-191E-4511-868A-A3EAC2868C38}" presName="horzFour" presStyleCnt="0"/>
      <dgm:spPr/>
      <dgm:t>
        <a:bodyPr/>
        <a:lstStyle/>
        <a:p>
          <a:endParaRPr lang="en-US"/>
        </a:p>
      </dgm:t>
    </dgm:pt>
    <dgm:pt modelId="{BF1A8D5C-C1A6-499D-88BE-59DA0762E4B5}" type="pres">
      <dgm:prSet presAssocID="{E06E23BD-932F-45BB-B317-F28E7A81EB3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DB7A64-8A66-415A-90C8-DD2F020A8D85}" type="pres">
      <dgm:prSet presAssocID="{E06E23BD-932F-45BB-B317-F28E7A81EB3A}" presName="txFour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41336-7A64-4373-8CD8-F889A0CC998F}" type="pres">
      <dgm:prSet presAssocID="{E06E23BD-932F-45BB-B317-F28E7A81EB3A}" presName="horzFour" presStyleCnt="0"/>
      <dgm:spPr/>
      <dgm:t>
        <a:bodyPr/>
        <a:lstStyle/>
        <a:p>
          <a:endParaRPr lang="en-US"/>
        </a:p>
      </dgm:t>
    </dgm:pt>
    <dgm:pt modelId="{A8BC979F-AB5C-47DC-91FA-C981EF35DF0B}" type="pres">
      <dgm:prSet presAssocID="{8608B62C-362C-4AF6-B7C6-B065E10F112B}" presName="sibSpaceFour" presStyleCnt="0"/>
      <dgm:spPr/>
      <dgm:t>
        <a:bodyPr/>
        <a:lstStyle/>
        <a:p>
          <a:endParaRPr lang="en-US"/>
        </a:p>
      </dgm:t>
    </dgm:pt>
    <dgm:pt modelId="{1A67BE12-7480-4423-8237-8217EE479B39}" type="pres">
      <dgm:prSet presAssocID="{98C89377-E431-4D78-9376-552615E3B6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2E3B1-85C2-4603-BCB7-CD3B20DC30BD}" type="pres">
      <dgm:prSet presAssocID="{98C89377-E431-4D78-9376-552615E3B673}" presName="txFour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0321D-64FE-4050-9CC7-975DB3F5A5F5}" type="pres">
      <dgm:prSet presAssocID="{98C89377-E431-4D78-9376-552615E3B673}" presName="parTransFour" presStyleCnt="0"/>
      <dgm:spPr/>
      <dgm:t>
        <a:bodyPr/>
        <a:lstStyle/>
        <a:p>
          <a:endParaRPr lang="en-US"/>
        </a:p>
      </dgm:t>
    </dgm:pt>
    <dgm:pt modelId="{13E669EA-F3CE-4DFC-9D98-434E1A7F8F6F}" type="pres">
      <dgm:prSet presAssocID="{98C89377-E431-4D78-9376-552615E3B673}" presName="horzFour" presStyleCnt="0"/>
      <dgm:spPr/>
      <dgm:t>
        <a:bodyPr/>
        <a:lstStyle/>
        <a:p>
          <a:endParaRPr lang="en-US"/>
        </a:p>
      </dgm:t>
    </dgm:pt>
    <dgm:pt modelId="{353FC62D-4FA0-48CC-BCF5-A8E6C73BE701}" type="pres">
      <dgm:prSet presAssocID="{7B81DB41-4D3A-4DAD-8C32-5F4104F4243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6BFE1-5231-4B0A-AF6B-5CF62F9FF941}" type="pres">
      <dgm:prSet presAssocID="{7B81DB41-4D3A-4DAD-8C32-5F4104F4243B}" presName="txFour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D2CC5-3330-4A23-B6C5-9B0611549D32}" type="pres">
      <dgm:prSet presAssocID="{7B81DB41-4D3A-4DAD-8C32-5F4104F4243B}" presName="horzFour" presStyleCnt="0"/>
      <dgm:spPr/>
      <dgm:t>
        <a:bodyPr/>
        <a:lstStyle/>
        <a:p>
          <a:endParaRPr lang="en-US"/>
        </a:p>
      </dgm:t>
    </dgm:pt>
    <dgm:pt modelId="{C31680B9-CD8A-4B31-87D8-D3326CB07679}" type="pres">
      <dgm:prSet presAssocID="{924B7191-22B8-41AE-AC25-B52FCAE0BB1A}" presName="sibSpaceFour" presStyleCnt="0"/>
      <dgm:spPr/>
      <dgm:t>
        <a:bodyPr/>
        <a:lstStyle/>
        <a:p>
          <a:endParaRPr lang="en-US"/>
        </a:p>
      </dgm:t>
    </dgm:pt>
    <dgm:pt modelId="{2B9F2300-06D2-4390-BF09-9D97D4AF1D5D}" type="pres">
      <dgm:prSet presAssocID="{A1AB796F-6A37-499D-9540-D68364ACEBC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E2CC27-0DF1-4F7E-B77E-62B4594C828B}" type="pres">
      <dgm:prSet presAssocID="{A1AB796F-6A37-499D-9540-D68364ACEBC5}" presName="txFour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9C1F5-B23D-4B94-AFDD-E34D34C79BAA}" type="pres">
      <dgm:prSet presAssocID="{A1AB796F-6A37-499D-9540-D68364ACEBC5}" presName="horzFour" presStyleCnt="0"/>
      <dgm:spPr/>
      <dgm:t>
        <a:bodyPr/>
        <a:lstStyle/>
        <a:p>
          <a:endParaRPr lang="en-US"/>
        </a:p>
      </dgm:t>
    </dgm:pt>
    <dgm:pt modelId="{E9942A08-6763-4180-93FF-E366FAA62770}" type="pres">
      <dgm:prSet presAssocID="{275B9665-D05E-4657-9089-1A115212ED1D}" presName="sibSpaceFour" presStyleCnt="0"/>
      <dgm:spPr/>
      <dgm:t>
        <a:bodyPr/>
        <a:lstStyle/>
        <a:p>
          <a:endParaRPr lang="en-US"/>
        </a:p>
      </dgm:t>
    </dgm:pt>
    <dgm:pt modelId="{399616FB-4A6D-4320-AB7F-6D249955A3BC}" type="pres">
      <dgm:prSet presAssocID="{675EC433-25D2-4375-92C5-7CB1DA8511A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C66B1-470C-475F-B4CE-D3947B632AB3}" type="pres">
      <dgm:prSet presAssocID="{675EC433-25D2-4375-92C5-7CB1DA8511A3}" presName="txFour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E5D77-C976-4333-9118-7745AE88EADC}" type="pres">
      <dgm:prSet presAssocID="{675EC433-25D2-4375-92C5-7CB1DA8511A3}" presName="parTransFour" presStyleCnt="0"/>
      <dgm:spPr/>
      <dgm:t>
        <a:bodyPr/>
        <a:lstStyle/>
        <a:p>
          <a:endParaRPr lang="en-US"/>
        </a:p>
      </dgm:t>
    </dgm:pt>
    <dgm:pt modelId="{9EF8E7AE-0309-47B4-90D9-DDBBDE147F11}" type="pres">
      <dgm:prSet presAssocID="{675EC433-25D2-4375-92C5-7CB1DA8511A3}" presName="horzFour" presStyleCnt="0"/>
      <dgm:spPr/>
      <dgm:t>
        <a:bodyPr/>
        <a:lstStyle/>
        <a:p>
          <a:endParaRPr lang="en-US"/>
        </a:p>
      </dgm:t>
    </dgm:pt>
    <dgm:pt modelId="{0E7B3AAC-66A9-44BA-AFD4-3B798A87DD94}" type="pres">
      <dgm:prSet presAssocID="{748EADB5-8B3D-46FC-998C-55A2FC29FB0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21549-4101-4095-80D5-5A2B67136865}" type="pres">
      <dgm:prSet presAssocID="{748EADB5-8B3D-46FC-998C-55A2FC29FB0A}" presName="txFour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01AB07-C555-4B22-81F6-20C536DEBCC0}" type="pres">
      <dgm:prSet presAssocID="{748EADB5-8B3D-46FC-998C-55A2FC29FB0A}" presName="horzFour" presStyleCnt="0"/>
      <dgm:spPr/>
      <dgm:t>
        <a:bodyPr/>
        <a:lstStyle/>
        <a:p>
          <a:endParaRPr lang="en-US"/>
        </a:p>
      </dgm:t>
    </dgm:pt>
    <dgm:pt modelId="{127BAF11-8578-4078-8755-950D5EC78B6E}" type="pres">
      <dgm:prSet presAssocID="{990B6D57-7007-446A-BE30-AF818888CA8E}" presName="sibSpaceFour" presStyleCnt="0"/>
      <dgm:spPr/>
      <dgm:t>
        <a:bodyPr/>
        <a:lstStyle/>
        <a:p>
          <a:endParaRPr lang="en-US"/>
        </a:p>
      </dgm:t>
    </dgm:pt>
    <dgm:pt modelId="{F4194A36-2E57-497D-A16B-F734594047DD}" type="pres">
      <dgm:prSet presAssocID="{F15864BD-74F1-47E6-926B-A53B830921C0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C1934C-21ED-46FB-BF65-2983814EFB31}" type="pres">
      <dgm:prSet presAssocID="{F15864BD-74F1-47E6-926B-A53B830921C0}" presName="txFour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7B8FD-68D6-4C45-9F42-E24F5719CB79}" type="pres">
      <dgm:prSet presAssocID="{F15864BD-74F1-47E6-926B-A53B830921C0}" presName="horzFour" presStyleCnt="0"/>
      <dgm:spPr/>
      <dgm:t>
        <a:bodyPr/>
        <a:lstStyle/>
        <a:p>
          <a:endParaRPr lang="en-US"/>
        </a:p>
      </dgm:t>
    </dgm:pt>
    <dgm:pt modelId="{1B98C5E2-799E-47B0-A267-B594E7E8B8EB}" type="pres">
      <dgm:prSet presAssocID="{B5F16AE4-7E7F-4004-B8ED-FE44AF5C10AD}" presName="sibSpaceTwo" presStyleCnt="0"/>
      <dgm:spPr/>
      <dgm:t>
        <a:bodyPr/>
        <a:lstStyle/>
        <a:p>
          <a:endParaRPr lang="en-US"/>
        </a:p>
      </dgm:t>
    </dgm:pt>
    <dgm:pt modelId="{A2B261C0-D3AE-4307-BDCC-570A9BD5D7F8}" type="pres">
      <dgm:prSet presAssocID="{2BC0BCBA-D9B6-4B9C-9D1D-7A54250A4C3B}" presName="vertTwo" presStyleCnt="0"/>
      <dgm:spPr/>
      <dgm:t>
        <a:bodyPr/>
        <a:lstStyle/>
        <a:p>
          <a:endParaRPr lang="en-US"/>
        </a:p>
      </dgm:t>
    </dgm:pt>
    <dgm:pt modelId="{699FB88A-2D99-42B6-B7DB-B26E61177048}" type="pres">
      <dgm:prSet presAssocID="{2BC0BCBA-D9B6-4B9C-9D1D-7A54250A4C3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6710D-2C25-4DD2-A314-568481B5B968}" type="pres">
      <dgm:prSet presAssocID="{2BC0BCBA-D9B6-4B9C-9D1D-7A54250A4C3B}" presName="horzTwo" presStyleCnt="0"/>
      <dgm:spPr/>
      <dgm:t>
        <a:bodyPr/>
        <a:lstStyle/>
        <a:p>
          <a:endParaRPr lang="en-US"/>
        </a:p>
      </dgm:t>
    </dgm:pt>
  </dgm:ptLst>
  <dgm:cxnLst>
    <dgm:cxn modelId="{E94EF85E-58B0-4C58-906D-6471AC68828F}" type="presOf" srcId="{0CC14F51-D07A-452F-B356-3A02C2123B82}" destId="{7F1B4C19-AAA2-49B4-AA24-EEEE1AADC738}" srcOrd="0" destOrd="0" presId="urn:microsoft.com/office/officeart/2005/8/layout/hierarchy4"/>
    <dgm:cxn modelId="{156CE33A-E9E3-497E-997E-7D9DB7709DA3}" type="presOf" srcId="{748EADB5-8B3D-46FC-998C-55A2FC29FB0A}" destId="{98D21549-4101-4095-80D5-5A2B67136865}" srcOrd="0" destOrd="0" presId="urn:microsoft.com/office/officeart/2005/8/layout/hierarchy4"/>
    <dgm:cxn modelId="{85578864-AA9C-4C99-9E8F-B9BFF96D5ADF}" srcId="{17A34B9F-0F86-4C87-9F15-C7A07336A03D}" destId="{675EC433-25D2-4375-92C5-7CB1DA8511A3}" srcOrd="2" destOrd="0" parTransId="{0205B6AA-E960-400C-8BDE-9B75B4D3EDEF}" sibTransId="{987437A5-905C-4D97-A91A-D04F72F77009}"/>
    <dgm:cxn modelId="{720CC026-F9C5-47F9-BE8C-A4FD6482F32D}" srcId="{98C89377-E431-4D78-9376-552615E3B673}" destId="{7B81DB41-4D3A-4DAD-8C32-5F4104F4243B}" srcOrd="0" destOrd="0" parTransId="{9A4313AA-267D-4720-B8C0-69304EC1372D}" sibTransId="{924B7191-22B8-41AE-AC25-B52FCAE0BB1A}"/>
    <dgm:cxn modelId="{B75A45B3-733C-4CE7-A713-660C38D8D45D}" srcId="{17A34B9F-0F86-4C87-9F15-C7A07336A03D}" destId="{98C89377-E431-4D78-9376-552615E3B673}" srcOrd="1" destOrd="0" parTransId="{F27365F7-5F4E-49CB-908C-014A4680AA4C}" sibTransId="{275B9665-D05E-4657-9089-1A115212ED1D}"/>
    <dgm:cxn modelId="{C8325B07-5CFB-4524-BB51-6C19B4511B46}" type="presOf" srcId="{F15864BD-74F1-47E6-926B-A53B830921C0}" destId="{F0C1934C-21ED-46FB-BF65-2983814EFB31}" srcOrd="0" destOrd="0" presId="urn:microsoft.com/office/officeart/2005/8/layout/hierarchy4"/>
    <dgm:cxn modelId="{76ADD93F-09F7-40FE-A4E4-B98A0A1C393A}" srcId="{675EC433-25D2-4375-92C5-7CB1DA8511A3}" destId="{748EADB5-8B3D-46FC-998C-55A2FC29FB0A}" srcOrd="0" destOrd="0" parTransId="{7790BB59-75B9-4412-8186-F1183156C36D}" sibTransId="{990B6D57-7007-446A-BE30-AF818888CA8E}"/>
    <dgm:cxn modelId="{2CD7B693-61DF-43CF-AD80-1688497CCB42}" type="presOf" srcId="{E06E23BD-932F-45BB-B317-F28E7A81EB3A}" destId="{41DB7A64-8A66-415A-90C8-DD2F020A8D85}" srcOrd="0" destOrd="0" presId="urn:microsoft.com/office/officeart/2005/8/layout/hierarchy4"/>
    <dgm:cxn modelId="{7C78D74A-9D87-4C54-9642-6C45AFDD352A}" type="presOf" srcId="{17A34B9F-0F86-4C87-9F15-C7A07336A03D}" destId="{19EDAD87-69D7-47E1-B56E-461E97223186}" srcOrd="0" destOrd="0" presId="urn:microsoft.com/office/officeart/2005/8/layout/hierarchy4"/>
    <dgm:cxn modelId="{BBC69E74-28F1-4D68-AE9F-45106420F877}" type="presOf" srcId="{5E631F0A-116C-45D7-B56E-21B1AA895088}" destId="{DB67AE44-7611-4EDC-9B56-487EB015FF74}" srcOrd="0" destOrd="0" presId="urn:microsoft.com/office/officeart/2005/8/layout/hierarchy4"/>
    <dgm:cxn modelId="{383C047A-B0EE-4FB0-8EB7-3AE80C741558}" srcId="{98C89377-E431-4D78-9376-552615E3B673}" destId="{A1AB796F-6A37-499D-9540-D68364ACEBC5}" srcOrd="1" destOrd="0" parTransId="{4D1C1AB4-70D2-4E3F-8D35-E2928886581D}" sibTransId="{76EE3F49-9AD3-466B-896F-02FE54FF922F}"/>
    <dgm:cxn modelId="{265C5CDD-2B85-4CA0-AB5B-AEFCADC1F716}" type="presOf" srcId="{675EC433-25D2-4375-92C5-7CB1DA8511A3}" destId="{F59C66B1-470C-475F-B4CE-D3947B632AB3}" srcOrd="0" destOrd="0" presId="urn:microsoft.com/office/officeart/2005/8/layout/hierarchy4"/>
    <dgm:cxn modelId="{21F73650-DF36-43C3-9286-C9E15BE04551}" type="presOf" srcId="{2BC0BCBA-D9B6-4B9C-9D1D-7A54250A4C3B}" destId="{699FB88A-2D99-42B6-B7DB-B26E61177048}" srcOrd="0" destOrd="0" presId="urn:microsoft.com/office/officeart/2005/8/layout/hierarchy4"/>
    <dgm:cxn modelId="{4EF620DE-443A-4DCF-B458-C58DDB5B2DCA}" type="presOf" srcId="{7B81DB41-4D3A-4DAD-8C32-5F4104F4243B}" destId="{2B56BFE1-5231-4B0A-AF6B-5CF62F9FF941}" srcOrd="0" destOrd="0" presId="urn:microsoft.com/office/officeart/2005/8/layout/hierarchy4"/>
    <dgm:cxn modelId="{124CC508-33C6-4A33-8A94-290078C663B6}" srcId="{0CC14F51-D07A-452F-B356-3A02C2123B82}" destId="{58663095-C7A5-4342-921D-C4B5B00F2689}" srcOrd="0" destOrd="0" parTransId="{7F38650C-C793-4F62-AB44-1F91E9A8CF6F}" sibTransId="{964B1016-0794-4959-9C78-F8B11461C6AF}"/>
    <dgm:cxn modelId="{A7B6E194-6F14-4C78-94D9-60C46AE33FA7}" type="presOf" srcId="{A1AB796F-6A37-499D-9540-D68364ACEBC5}" destId="{68E2CC27-0DF1-4F7E-B77E-62B4594C828B}" srcOrd="0" destOrd="0" presId="urn:microsoft.com/office/officeart/2005/8/layout/hierarchy4"/>
    <dgm:cxn modelId="{14F1D80F-21DB-4263-9CA9-E65E07F1B963}" type="presOf" srcId="{0478E6E4-8A01-4DF5-9736-F65596C50435}" destId="{197AA878-7CFE-4E16-AC58-83311F2A6BDD}" srcOrd="0" destOrd="0" presId="urn:microsoft.com/office/officeart/2005/8/layout/hierarchy4"/>
    <dgm:cxn modelId="{31E6F0F9-F3E0-44B2-B026-EF42B1F0658B}" srcId="{D9159D94-191E-4511-868A-A3EAC2868C38}" destId="{E06E23BD-932F-45BB-B317-F28E7A81EB3A}" srcOrd="0" destOrd="0" parTransId="{BCE38257-6F6C-4B34-B41D-42ED5A79AD82}" sibTransId="{8B85745A-B5BE-419F-A87C-C34BA027AE84}"/>
    <dgm:cxn modelId="{C9295F76-45EC-4C10-8385-991663D3847C}" type="presOf" srcId="{98C89377-E431-4D78-9376-552615E3B673}" destId="{8962E3B1-85C2-4603-BCB7-CD3B20DC30BD}" srcOrd="0" destOrd="0" presId="urn:microsoft.com/office/officeart/2005/8/layout/hierarchy4"/>
    <dgm:cxn modelId="{5931042C-42B7-4F78-BDC0-331F487A0EDB}" srcId="{5E631F0A-116C-45D7-B56E-21B1AA895088}" destId="{17A34B9F-0F86-4C87-9F15-C7A07336A03D}" srcOrd="2" destOrd="0" parTransId="{0275C987-50D1-4B66-B7C8-489AA8CD53FC}" sibTransId="{7C56C79C-D593-47D2-8055-FEA1B0124FB5}"/>
    <dgm:cxn modelId="{54CE424B-C199-43D8-B5C8-3DAD93E7FFD8}" type="presOf" srcId="{58663095-C7A5-4342-921D-C4B5B00F2689}" destId="{7A82F1FD-3E8E-45B0-922E-84957FD34014}" srcOrd="0" destOrd="0" presId="urn:microsoft.com/office/officeart/2005/8/layout/hierarchy4"/>
    <dgm:cxn modelId="{6CA5EAF9-9F86-4F1E-A0DE-1FA1512E9F76}" type="presOf" srcId="{A4694B5A-5BA3-4DFC-8319-956569461EF4}" destId="{9EBF6989-7B07-41D3-8FAD-31E05AFD248E}" srcOrd="0" destOrd="0" presId="urn:microsoft.com/office/officeart/2005/8/layout/hierarchy4"/>
    <dgm:cxn modelId="{E20905CB-3D24-49C1-916F-061270C55082}" srcId="{E370C079-E4FB-4E21-B05A-64D1FC2BE816}" destId="{A4694B5A-5BA3-4DFC-8319-956569461EF4}" srcOrd="0" destOrd="0" parTransId="{9CF78ED7-FEAD-497C-A050-D2AD583610C3}" sibTransId="{85435166-1C41-4539-B0CB-BFC569AD9EC2}"/>
    <dgm:cxn modelId="{E5FC82EA-CF57-4D22-AEC5-500CA596E171}" type="presOf" srcId="{D9159D94-191E-4511-868A-A3EAC2868C38}" destId="{48EEE724-B56E-4021-BBE5-3E3ADD71E914}" srcOrd="0" destOrd="0" presId="urn:microsoft.com/office/officeart/2005/8/layout/hierarchy4"/>
    <dgm:cxn modelId="{8D7A247A-BFA4-4809-ABC8-CD46C50DCC46}" type="presOf" srcId="{E370C079-E4FB-4E21-B05A-64D1FC2BE816}" destId="{7979514C-BBFF-4E1C-BFC8-400784ED9A5F}" srcOrd="0" destOrd="0" presId="urn:microsoft.com/office/officeart/2005/8/layout/hierarchy4"/>
    <dgm:cxn modelId="{CE5447F7-E39C-483C-834D-E01513CD8878}" srcId="{675EC433-25D2-4375-92C5-7CB1DA8511A3}" destId="{F15864BD-74F1-47E6-926B-A53B830921C0}" srcOrd="1" destOrd="0" parTransId="{50F3A80A-280D-4B69-9244-16145058B17C}" sibTransId="{BE8520BD-BDEA-481B-81C0-084B682CE9D1}"/>
    <dgm:cxn modelId="{0644CE70-3CEA-4E2D-8326-BCD799A5FB4A}" srcId="{5E631F0A-116C-45D7-B56E-21B1AA895088}" destId="{0478E6E4-8A01-4DF5-9736-F65596C50435}" srcOrd="1" destOrd="0" parTransId="{33A36DBD-1051-4AEB-9D4D-5D749D0CDAD2}" sibTransId="{447C0484-E3E6-4257-ACA5-1F45C14645A4}"/>
    <dgm:cxn modelId="{81E59E2C-1CD4-42E8-8042-16BB1954A9BA}" srcId="{17A34B9F-0F86-4C87-9F15-C7A07336A03D}" destId="{D9159D94-191E-4511-868A-A3EAC2868C38}" srcOrd="0" destOrd="0" parTransId="{619D3807-3057-4657-BC26-64DA5E165EB0}" sibTransId="{8608B62C-362C-4AF6-B7C6-B065E10F112B}"/>
    <dgm:cxn modelId="{42A1F003-5E84-46A3-9F03-540C7BA90B72}" srcId="{A4694B5A-5BA3-4DFC-8319-956569461EF4}" destId="{5E631F0A-116C-45D7-B56E-21B1AA895088}" srcOrd="0" destOrd="0" parTransId="{59BBD772-41AE-4AA2-94A7-469178BC5BF1}" sibTransId="{B5F16AE4-7E7F-4004-B8ED-FE44AF5C10AD}"/>
    <dgm:cxn modelId="{C643A33B-CBFE-425D-A876-52C5879A2AF6}" srcId="{A4694B5A-5BA3-4DFC-8319-956569461EF4}" destId="{2BC0BCBA-D9B6-4B9C-9D1D-7A54250A4C3B}" srcOrd="1" destOrd="0" parTransId="{270BB3B5-882C-403C-977B-13B4FAAEFAC3}" sibTransId="{69BA7764-8953-4B6C-853B-4BDBDFF5E2E7}"/>
    <dgm:cxn modelId="{C1223267-E1CD-4D2C-AAB3-12C1AF41B324}" type="presOf" srcId="{D7DC123E-B15D-467C-8DD0-DD05928E9765}" destId="{FC462EAF-A1A4-41EB-88B4-B692A3026116}" srcOrd="0" destOrd="0" presId="urn:microsoft.com/office/officeart/2005/8/layout/hierarchy4"/>
    <dgm:cxn modelId="{DA023832-0033-4747-8B85-0C2CEA3677A7}" srcId="{0478E6E4-8A01-4DF5-9736-F65596C50435}" destId="{D7DC123E-B15D-467C-8DD0-DD05928E9765}" srcOrd="0" destOrd="0" parTransId="{F716C485-3685-4AE3-A9F1-7ACAB002FE14}" sibTransId="{C942901B-56AF-4930-98FB-5F8E0A49F5DB}"/>
    <dgm:cxn modelId="{C32FDBE6-DC2A-41C2-8A58-BA8424DC6BBE}" srcId="{5E631F0A-116C-45D7-B56E-21B1AA895088}" destId="{0CC14F51-D07A-452F-B356-3A02C2123B82}" srcOrd="0" destOrd="0" parTransId="{E5116388-27F7-44EF-B512-AE49ECD0E0D1}" sibTransId="{32844BA5-85E4-4EB8-95ED-2C4C0E1C123A}"/>
    <dgm:cxn modelId="{D6853E3B-8CC3-42FA-88F2-A3D624A621B6}" type="presParOf" srcId="{7979514C-BBFF-4E1C-BFC8-400784ED9A5F}" destId="{F4271724-F5A8-4EC1-B414-9935140F1BC8}" srcOrd="0" destOrd="0" presId="urn:microsoft.com/office/officeart/2005/8/layout/hierarchy4"/>
    <dgm:cxn modelId="{3792032F-97C9-4363-A703-DCFBC2595A22}" type="presParOf" srcId="{F4271724-F5A8-4EC1-B414-9935140F1BC8}" destId="{9EBF6989-7B07-41D3-8FAD-31E05AFD248E}" srcOrd="0" destOrd="0" presId="urn:microsoft.com/office/officeart/2005/8/layout/hierarchy4"/>
    <dgm:cxn modelId="{E83B1A90-18F1-4309-A10C-7C1449D935AF}" type="presParOf" srcId="{F4271724-F5A8-4EC1-B414-9935140F1BC8}" destId="{3618CAEC-96D5-404A-96A8-9CEE94BD1347}" srcOrd="1" destOrd="0" presId="urn:microsoft.com/office/officeart/2005/8/layout/hierarchy4"/>
    <dgm:cxn modelId="{D67CB33E-4E6B-4EB5-B9EC-AAAC3FBE0998}" type="presParOf" srcId="{F4271724-F5A8-4EC1-B414-9935140F1BC8}" destId="{CF6EF879-27E6-46CA-B2F4-D72C0A1E2D8D}" srcOrd="2" destOrd="0" presId="urn:microsoft.com/office/officeart/2005/8/layout/hierarchy4"/>
    <dgm:cxn modelId="{A77480E6-4179-452D-8BD8-FAE4EEEF4127}" type="presParOf" srcId="{CF6EF879-27E6-46CA-B2F4-D72C0A1E2D8D}" destId="{7A5CF79F-CF3B-4781-8577-121B35C61B03}" srcOrd="0" destOrd="0" presId="urn:microsoft.com/office/officeart/2005/8/layout/hierarchy4"/>
    <dgm:cxn modelId="{D697813D-22ED-4F20-84FE-AAA43D1BB171}" type="presParOf" srcId="{7A5CF79F-CF3B-4781-8577-121B35C61B03}" destId="{DB67AE44-7611-4EDC-9B56-487EB015FF74}" srcOrd="0" destOrd="0" presId="urn:microsoft.com/office/officeart/2005/8/layout/hierarchy4"/>
    <dgm:cxn modelId="{DBE1BB76-C298-4A00-AE67-640D03799A7C}" type="presParOf" srcId="{7A5CF79F-CF3B-4781-8577-121B35C61B03}" destId="{048577D9-D15F-4FCF-A9B8-EE302B220C38}" srcOrd="1" destOrd="0" presId="urn:microsoft.com/office/officeart/2005/8/layout/hierarchy4"/>
    <dgm:cxn modelId="{235173BF-8456-4DA0-B71D-7AFB1B9BC0D9}" type="presParOf" srcId="{7A5CF79F-CF3B-4781-8577-121B35C61B03}" destId="{B0EA702D-11F4-4E37-8D7B-5EE25F237B92}" srcOrd="2" destOrd="0" presId="urn:microsoft.com/office/officeart/2005/8/layout/hierarchy4"/>
    <dgm:cxn modelId="{4E28DA0E-C5A3-42FD-883A-FACB758DE3A5}" type="presParOf" srcId="{B0EA702D-11F4-4E37-8D7B-5EE25F237B92}" destId="{6ED337D4-8D83-4326-97D7-2BC635E71D2D}" srcOrd="0" destOrd="0" presId="urn:microsoft.com/office/officeart/2005/8/layout/hierarchy4"/>
    <dgm:cxn modelId="{1F8557DF-E6A6-4ECD-892B-90577E0902B1}" type="presParOf" srcId="{6ED337D4-8D83-4326-97D7-2BC635E71D2D}" destId="{7F1B4C19-AAA2-49B4-AA24-EEEE1AADC738}" srcOrd="0" destOrd="0" presId="urn:microsoft.com/office/officeart/2005/8/layout/hierarchy4"/>
    <dgm:cxn modelId="{0736A763-6808-4EFC-B9E7-F2076ED84C51}" type="presParOf" srcId="{6ED337D4-8D83-4326-97D7-2BC635E71D2D}" destId="{A3ED258F-CF19-4D24-BD2E-8EA5E9E10011}" srcOrd="1" destOrd="0" presId="urn:microsoft.com/office/officeart/2005/8/layout/hierarchy4"/>
    <dgm:cxn modelId="{ECA59DED-44F0-4561-85AC-2F9C1E2AB225}" type="presParOf" srcId="{6ED337D4-8D83-4326-97D7-2BC635E71D2D}" destId="{5290996E-8A8A-4F67-B72C-4D13BE3D423C}" srcOrd="2" destOrd="0" presId="urn:microsoft.com/office/officeart/2005/8/layout/hierarchy4"/>
    <dgm:cxn modelId="{1CD364E8-8CB6-4C2C-8676-BB00C1E02BA2}" type="presParOf" srcId="{5290996E-8A8A-4F67-B72C-4D13BE3D423C}" destId="{06465FEE-3E78-4115-AFFB-3FCF83E2E478}" srcOrd="0" destOrd="0" presId="urn:microsoft.com/office/officeart/2005/8/layout/hierarchy4"/>
    <dgm:cxn modelId="{00BF129C-665B-409D-B184-220DC24DF1DA}" type="presParOf" srcId="{06465FEE-3E78-4115-AFFB-3FCF83E2E478}" destId="{7A82F1FD-3E8E-45B0-922E-84957FD34014}" srcOrd="0" destOrd="0" presId="urn:microsoft.com/office/officeart/2005/8/layout/hierarchy4"/>
    <dgm:cxn modelId="{9B8A76EA-3461-44C9-B600-EE1B79976B9C}" type="presParOf" srcId="{06465FEE-3E78-4115-AFFB-3FCF83E2E478}" destId="{1E62DB48-F37C-43DC-AA2C-94FF38F9DCF7}" srcOrd="1" destOrd="0" presId="urn:microsoft.com/office/officeart/2005/8/layout/hierarchy4"/>
    <dgm:cxn modelId="{7D7CB0D8-9276-4D1D-AB2F-635CAC2C7E28}" type="presParOf" srcId="{B0EA702D-11F4-4E37-8D7B-5EE25F237B92}" destId="{4E80D94D-CFCC-4D42-87AD-D8FA73827F5A}" srcOrd="1" destOrd="0" presId="urn:microsoft.com/office/officeart/2005/8/layout/hierarchy4"/>
    <dgm:cxn modelId="{9BE5B347-6F61-469C-A253-BA63827747FC}" type="presParOf" srcId="{B0EA702D-11F4-4E37-8D7B-5EE25F237B92}" destId="{2233B258-8804-4C55-9E01-B6A3BB3AAE0D}" srcOrd="2" destOrd="0" presId="urn:microsoft.com/office/officeart/2005/8/layout/hierarchy4"/>
    <dgm:cxn modelId="{A32BE6BD-44C1-4C06-ACCF-6D2BE4F71926}" type="presParOf" srcId="{2233B258-8804-4C55-9E01-B6A3BB3AAE0D}" destId="{197AA878-7CFE-4E16-AC58-83311F2A6BDD}" srcOrd="0" destOrd="0" presId="urn:microsoft.com/office/officeart/2005/8/layout/hierarchy4"/>
    <dgm:cxn modelId="{3C02216A-A113-4B54-A77B-619291F707E1}" type="presParOf" srcId="{2233B258-8804-4C55-9E01-B6A3BB3AAE0D}" destId="{722DB1C6-D543-43BE-9D91-194D92E96D03}" srcOrd="1" destOrd="0" presId="urn:microsoft.com/office/officeart/2005/8/layout/hierarchy4"/>
    <dgm:cxn modelId="{88CBF9AA-B77F-40E2-BE5C-A9FC1F3828D2}" type="presParOf" srcId="{2233B258-8804-4C55-9E01-B6A3BB3AAE0D}" destId="{3B7AD363-256A-4A7B-9EAD-42928DEA4BF5}" srcOrd="2" destOrd="0" presId="urn:microsoft.com/office/officeart/2005/8/layout/hierarchy4"/>
    <dgm:cxn modelId="{48D7E468-D3FB-4B7F-BB3F-31F93B217170}" type="presParOf" srcId="{3B7AD363-256A-4A7B-9EAD-42928DEA4BF5}" destId="{ED77E846-2233-465D-B81E-5EB29294B17F}" srcOrd="0" destOrd="0" presId="urn:microsoft.com/office/officeart/2005/8/layout/hierarchy4"/>
    <dgm:cxn modelId="{50FFD801-1CFF-44C7-9DF2-FEF43AC20941}" type="presParOf" srcId="{ED77E846-2233-465D-B81E-5EB29294B17F}" destId="{FC462EAF-A1A4-41EB-88B4-B692A3026116}" srcOrd="0" destOrd="0" presId="urn:microsoft.com/office/officeart/2005/8/layout/hierarchy4"/>
    <dgm:cxn modelId="{2C9FD316-B7DA-41A9-A7C9-96435F4EB8D1}" type="presParOf" srcId="{ED77E846-2233-465D-B81E-5EB29294B17F}" destId="{6E2ED772-6F35-483B-A0C6-1910F3613D83}" srcOrd="1" destOrd="0" presId="urn:microsoft.com/office/officeart/2005/8/layout/hierarchy4"/>
    <dgm:cxn modelId="{46590BF9-F9E6-4464-817C-848886A51F7D}" type="presParOf" srcId="{B0EA702D-11F4-4E37-8D7B-5EE25F237B92}" destId="{A9862AE0-CC1B-432D-BD47-B4088E77469C}" srcOrd="3" destOrd="0" presId="urn:microsoft.com/office/officeart/2005/8/layout/hierarchy4"/>
    <dgm:cxn modelId="{EF253824-2C8C-4E96-A24D-F9D89E8161E7}" type="presParOf" srcId="{B0EA702D-11F4-4E37-8D7B-5EE25F237B92}" destId="{DD1DDDAF-D7D5-4678-963A-090D108990C0}" srcOrd="4" destOrd="0" presId="urn:microsoft.com/office/officeart/2005/8/layout/hierarchy4"/>
    <dgm:cxn modelId="{5E94C153-C802-4798-8806-2C808D2072B5}" type="presParOf" srcId="{DD1DDDAF-D7D5-4678-963A-090D108990C0}" destId="{19EDAD87-69D7-47E1-B56E-461E97223186}" srcOrd="0" destOrd="0" presId="urn:microsoft.com/office/officeart/2005/8/layout/hierarchy4"/>
    <dgm:cxn modelId="{3369724D-2C0B-477B-AE3A-668F11E2BB44}" type="presParOf" srcId="{DD1DDDAF-D7D5-4678-963A-090D108990C0}" destId="{FA918628-08E9-44D3-8B04-AEF9D85988C5}" srcOrd="1" destOrd="0" presId="urn:microsoft.com/office/officeart/2005/8/layout/hierarchy4"/>
    <dgm:cxn modelId="{34A98FF3-B326-4111-9A91-FFBF6B23B7B4}" type="presParOf" srcId="{DD1DDDAF-D7D5-4678-963A-090D108990C0}" destId="{51706DF8-340A-4CF8-8DE5-A4DDA58040F1}" srcOrd="2" destOrd="0" presId="urn:microsoft.com/office/officeart/2005/8/layout/hierarchy4"/>
    <dgm:cxn modelId="{14779B8B-3FEB-4036-A4FC-7B51148D0CE7}" type="presParOf" srcId="{51706DF8-340A-4CF8-8DE5-A4DDA58040F1}" destId="{7CA890D1-B8C1-4793-A124-1A1330D6A101}" srcOrd="0" destOrd="0" presId="urn:microsoft.com/office/officeart/2005/8/layout/hierarchy4"/>
    <dgm:cxn modelId="{EAD4ADD6-9C35-4165-882E-88892E899BC8}" type="presParOf" srcId="{7CA890D1-B8C1-4793-A124-1A1330D6A101}" destId="{48EEE724-B56E-4021-BBE5-3E3ADD71E914}" srcOrd="0" destOrd="0" presId="urn:microsoft.com/office/officeart/2005/8/layout/hierarchy4"/>
    <dgm:cxn modelId="{5A51C3EB-E334-4788-8969-E8934E8C21A0}" type="presParOf" srcId="{7CA890D1-B8C1-4793-A124-1A1330D6A101}" destId="{7DD305F6-9EC9-4B3E-B59A-7F37EDD24481}" srcOrd="1" destOrd="0" presId="urn:microsoft.com/office/officeart/2005/8/layout/hierarchy4"/>
    <dgm:cxn modelId="{BD840DC2-3FFE-407D-B6BD-0AD09F459E61}" type="presParOf" srcId="{7CA890D1-B8C1-4793-A124-1A1330D6A101}" destId="{2D42ECF4-88D8-4521-AAC3-314269B42560}" srcOrd="2" destOrd="0" presId="urn:microsoft.com/office/officeart/2005/8/layout/hierarchy4"/>
    <dgm:cxn modelId="{DAB2EB2F-496F-4A85-9A9A-4251CBBC85E6}" type="presParOf" srcId="{2D42ECF4-88D8-4521-AAC3-314269B42560}" destId="{BF1A8D5C-C1A6-499D-88BE-59DA0762E4B5}" srcOrd="0" destOrd="0" presId="urn:microsoft.com/office/officeart/2005/8/layout/hierarchy4"/>
    <dgm:cxn modelId="{4C39ECCA-8E41-4ABE-A1D2-AA6A39C793EA}" type="presParOf" srcId="{BF1A8D5C-C1A6-499D-88BE-59DA0762E4B5}" destId="{41DB7A64-8A66-415A-90C8-DD2F020A8D85}" srcOrd="0" destOrd="0" presId="urn:microsoft.com/office/officeart/2005/8/layout/hierarchy4"/>
    <dgm:cxn modelId="{2FB5F0E0-D359-4674-B897-D31D7A3C369B}" type="presParOf" srcId="{BF1A8D5C-C1A6-499D-88BE-59DA0762E4B5}" destId="{DD641336-7A64-4373-8CD8-F889A0CC998F}" srcOrd="1" destOrd="0" presId="urn:microsoft.com/office/officeart/2005/8/layout/hierarchy4"/>
    <dgm:cxn modelId="{DF512B62-04CE-4D7F-8FF3-89E476A3D2CE}" type="presParOf" srcId="{51706DF8-340A-4CF8-8DE5-A4DDA58040F1}" destId="{A8BC979F-AB5C-47DC-91FA-C981EF35DF0B}" srcOrd="1" destOrd="0" presId="urn:microsoft.com/office/officeart/2005/8/layout/hierarchy4"/>
    <dgm:cxn modelId="{CA1586AD-9645-4AE9-9648-A1C1F06E7653}" type="presParOf" srcId="{51706DF8-340A-4CF8-8DE5-A4DDA58040F1}" destId="{1A67BE12-7480-4423-8237-8217EE479B39}" srcOrd="2" destOrd="0" presId="urn:microsoft.com/office/officeart/2005/8/layout/hierarchy4"/>
    <dgm:cxn modelId="{06EC496D-E548-4797-8290-4CB3D89CC9E2}" type="presParOf" srcId="{1A67BE12-7480-4423-8237-8217EE479B39}" destId="{8962E3B1-85C2-4603-BCB7-CD3B20DC30BD}" srcOrd="0" destOrd="0" presId="urn:microsoft.com/office/officeart/2005/8/layout/hierarchy4"/>
    <dgm:cxn modelId="{FB6DE990-0EC8-40F3-A792-9D2CBDEEE375}" type="presParOf" srcId="{1A67BE12-7480-4423-8237-8217EE479B39}" destId="{E240321D-64FE-4050-9CC7-975DB3F5A5F5}" srcOrd="1" destOrd="0" presId="urn:microsoft.com/office/officeart/2005/8/layout/hierarchy4"/>
    <dgm:cxn modelId="{3620F221-B97B-4BC3-8154-7CA97DB75E0E}" type="presParOf" srcId="{1A67BE12-7480-4423-8237-8217EE479B39}" destId="{13E669EA-F3CE-4DFC-9D98-434E1A7F8F6F}" srcOrd="2" destOrd="0" presId="urn:microsoft.com/office/officeart/2005/8/layout/hierarchy4"/>
    <dgm:cxn modelId="{1CAEBE44-A0BC-48D7-9BC4-F30290AC7317}" type="presParOf" srcId="{13E669EA-F3CE-4DFC-9D98-434E1A7F8F6F}" destId="{353FC62D-4FA0-48CC-BCF5-A8E6C73BE701}" srcOrd="0" destOrd="0" presId="urn:microsoft.com/office/officeart/2005/8/layout/hierarchy4"/>
    <dgm:cxn modelId="{926958E8-ADA0-4CE2-8A06-8554CB167C31}" type="presParOf" srcId="{353FC62D-4FA0-48CC-BCF5-A8E6C73BE701}" destId="{2B56BFE1-5231-4B0A-AF6B-5CF62F9FF941}" srcOrd="0" destOrd="0" presId="urn:microsoft.com/office/officeart/2005/8/layout/hierarchy4"/>
    <dgm:cxn modelId="{E575678F-1005-4ECF-BA13-774B58283FA1}" type="presParOf" srcId="{353FC62D-4FA0-48CC-BCF5-A8E6C73BE701}" destId="{5D3D2CC5-3330-4A23-B6C5-9B0611549D32}" srcOrd="1" destOrd="0" presId="urn:microsoft.com/office/officeart/2005/8/layout/hierarchy4"/>
    <dgm:cxn modelId="{9125430B-0E99-42FA-8698-70FBEE9C4D3E}" type="presParOf" srcId="{13E669EA-F3CE-4DFC-9D98-434E1A7F8F6F}" destId="{C31680B9-CD8A-4B31-87D8-D3326CB07679}" srcOrd="1" destOrd="0" presId="urn:microsoft.com/office/officeart/2005/8/layout/hierarchy4"/>
    <dgm:cxn modelId="{034A8758-2F3D-4B5B-BC16-842BF194314A}" type="presParOf" srcId="{13E669EA-F3CE-4DFC-9D98-434E1A7F8F6F}" destId="{2B9F2300-06D2-4390-BF09-9D97D4AF1D5D}" srcOrd="2" destOrd="0" presId="urn:microsoft.com/office/officeart/2005/8/layout/hierarchy4"/>
    <dgm:cxn modelId="{9BFFD743-9AB2-493C-B606-B9C76B3B9A0A}" type="presParOf" srcId="{2B9F2300-06D2-4390-BF09-9D97D4AF1D5D}" destId="{68E2CC27-0DF1-4F7E-B77E-62B4594C828B}" srcOrd="0" destOrd="0" presId="urn:microsoft.com/office/officeart/2005/8/layout/hierarchy4"/>
    <dgm:cxn modelId="{623757B3-E91E-4199-A815-7209DD1AF0A5}" type="presParOf" srcId="{2B9F2300-06D2-4390-BF09-9D97D4AF1D5D}" destId="{1879C1F5-B23D-4B94-AFDD-E34D34C79BAA}" srcOrd="1" destOrd="0" presId="urn:microsoft.com/office/officeart/2005/8/layout/hierarchy4"/>
    <dgm:cxn modelId="{3724FD60-A214-4D28-BADD-842638489A52}" type="presParOf" srcId="{51706DF8-340A-4CF8-8DE5-A4DDA58040F1}" destId="{E9942A08-6763-4180-93FF-E366FAA62770}" srcOrd="3" destOrd="0" presId="urn:microsoft.com/office/officeart/2005/8/layout/hierarchy4"/>
    <dgm:cxn modelId="{EC29162D-6630-44E7-A2F2-3A02FFADF100}" type="presParOf" srcId="{51706DF8-340A-4CF8-8DE5-A4DDA58040F1}" destId="{399616FB-4A6D-4320-AB7F-6D249955A3BC}" srcOrd="4" destOrd="0" presId="urn:microsoft.com/office/officeart/2005/8/layout/hierarchy4"/>
    <dgm:cxn modelId="{1495F740-2E8E-49A5-84CA-0786DAA99051}" type="presParOf" srcId="{399616FB-4A6D-4320-AB7F-6D249955A3BC}" destId="{F59C66B1-470C-475F-B4CE-D3947B632AB3}" srcOrd="0" destOrd="0" presId="urn:microsoft.com/office/officeart/2005/8/layout/hierarchy4"/>
    <dgm:cxn modelId="{4E9B22AF-AB66-47DB-9662-5B291C729827}" type="presParOf" srcId="{399616FB-4A6D-4320-AB7F-6D249955A3BC}" destId="{6C6E5D77-C976-4333-9118-7745AE88EADC}" srcOrd="1" destOrd="0" presId="urn:microsoft.com/office/officeart/2005/8/layout/hierarchy4"/>
    <dgm:cxn modelId="{10C4B6B8-60D8-416D-AD91-617A6672B19C}" type="presParOf" srcId="{399616FB-4A6D-4320-AB7F-6D249955A3BC}" destId="{9EF8E7AE-0309-47B4-90D9-DDBBDE147F11}" srcOrd="2" destOrd="0" presId="urn:microsoft.com/office/officeart/2005/8/layout/hierarchy4"/>
    <dgm:cxn modelId="{768D9FD5-E196-4F60-93AE-4FA6DACD2EA7}" type="presParOf" srcId="{9EF8E7AE-0309-47B4-90D9-DDBBDE147F11}" destId="{0E7B3AAC-66A9-44BA-AFD4-3B798A87DD94}" srcOrd="0" destOrd="0" presId="urn:microsoft.com/office/officeart/2005/8/layout/hierarchy4"/>
    <dgm:cxn modelId="{0BF2A024-3F53-491D-AC4D-51D48FAD8611}" type="presParOf" srcId="{0E7B3AAC-66A9-44BA-AFD4-3B798A87DD94}" destId="{98D21549-4101-4095-80D5-5A2B67136865}" srcOrd="0" destOrd="0" presId="urn:microsoft.com/office/officeart/2005/8/layout/hierarchy4"/>
    <dgm:cxn modelId="{28588F78-D1D6-4155-A1D0-9059A6D86523}" type="presParOf" srcId="{0E7B3AAC-66A9-44BA-AFD4-3B798A87DD94}" destId="{3201AB07-C555-4B22-81F6-20C536DEBCC0}" srcOrd="1" destOrd="0" presId="urn:microsoft.com/office/officeart/2005/8/layout/hierarchy4"/>
    <dgm:cxn modelId="{7019AD9B-7202-4EFE-ADAD-7BB85AA802E5}" type="presParOf" srcId="{9EF8E7AE-0309-47B4-90D9-DDBBDE147F11}" destId="{127BAF11-8578-4078-8755-950D5EC78B6E}" srcOrd="1" destOrd="0" presId="urn:microsoft.com/office/officeart/2005/8/layout/hierarchy4"/>
    <dgm:cxn modelId="{67D3C0B5-1EA8-4922-B208-D0D2C67C88E1}" type="presParOf" srcId="{9EF8E7AE-0309-47B4-90D9-DDBBDE147F11}" destId="{F4194A36-2E57-497D-A16B-F734594047DD}" srcOrd="2" destOrd="0" presId="urn:microsoft.com/office/officeart/2005/8/layout/hierarchy4"/>
    <dgm:cxn modelId="{D28E588A-77D3-4043-9E5C-A48A0420BA21}" type="presParOf" srcId="{F4194A36-2E57-497D-A16B-F734594047DD}" destId="{F0C1934C-21ED-46FB-BF65-2983814EFB31}" srcOrd="0" destOrd="0" presId="urn:microsoft.com/office/officeart/2005/8/layout/hierarchy4"/>
    <dgm:cxn modelId="{0FC62FC4-A583-4CFD-85B7-9615267B8693}" type="presParOf" srcId="{F4194A36-2E57-497D-A16B-F734594047DD}" destId="{2217B8FD-68D6-4C45-9F42-E24F5719CB79}" srcOrd="1" destOrd="0" presId="urn:microsoft.com/office/officeart/2005/8/layout/hierarchy4"/>
    <dgm:cxn modelId="{6CF968B6-C20F-409B-A0D8-35ABA9BF6D86}" type="presParOf" srcId="{CF6EF879-27E6-46CA-B2F4-D72C0A1E2D8D}" destId="{1B98C5E2-799E-47B0-A267-B594E7E8B8EB}" srcOrd="1" destOrd="0" presId="urn:microsoft.com/office/officeart/2005/8/layout/hierarchy4"/>
    <dgm:cxn modelId="{AD094E57-69B9-491B-82F5-6FC0C8026115}" type="presParOf" srcId="{CF6EF879-27E6-46CA-B2F4-D72C0A1E2D8D}" destId="{A2B261C0-D3AE-4307-BDCC-570A9BD5D7F8}" srcOrd="2" destOrd="0" presId="urn:microsoft.com/office/officeart/2005/8/layout/hierarchy4"/>
    <dgm:cxn modelId="{D6EACD7C-C254-4D2A-A790-7AC660EB588F}" type="presParOf" srcId="{A2B261C0-D3AE-4307-BDCC-570A9BD5D7F8}" destId="{699FB88A-2D99-42B6-B7DB-B26E61177048}" srcOrd="0" destOrd="0" presId="urn:microsoft.com/office/officeart/2005/8/layout/hierarchy4"/>
    <dgm:cxn modelId="{C13221DF-FDE7-4BD9-B9A7-507CB08E65BE}" type="presParOf" srcId="{A2B261C0-D3AE-4307-BDCC-570A9BD5D7F8}" destId="{85E6710D-2C25-4DD2-A314-568481B5B9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15E48-ABD7-4F19-B242-F16F059D1DF4}" type="doc">
      <dgm:prSet loTypeId="urn:microsoft.com/office/officeart/2005/8/layout/cycle5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2A7B76-20FA-4E1C-B308-D6A4038D828E}">
      <dgm:prSet phldrT="[Text]"/>
      <dgm:spPr/>
      <dgm:t>
        <a:bodyPr/>
        <a:lstStyle/>
        <a:p>
          <a:r>
            <a:rPr lang="en-US"/>
            <a:t>Start Auction</a:t>
          </a:r>
        </a:p>
      </dgm:t>
    </dgm:pt>
    <dgm:pt modelId="{E30DCE84-E1DB-4FB0-9115-994FDCBC4A5B}" type="parTrans" cxnId="{22AF0A92-9B9E-447F-AE8D-8FE19F061019}">
      <dgm:prSet/>
      <dgm:spPr/>
      <dgm:t>
        <a:bodyPr/>
        <a:lstStyle/>
        <a:p>
          <a:endParaRPr lang="en-US"/>
        </a:p>
      </dgm:t>
    </dgm:pt>
    <dgm:pt modelId="{DEF375F5-150E-4F3E-8C71-DB224C1DAE4D}" type="sibTrans" cxnId="{22AF0A92-9B9E-447F-AE8D-8FE19F061019}">
      <dgm:prSet/>
      <dgm:spPr/>
      <dgm:t>
        <a:bodyPr/>
        <a:lstStyle/>
        <a:p>
          <a:endParaRPr lang="en-US"/>
        </a:p>
      </dgm:t>
    </dgm:pt>
    <dgm:pt modelId="{3E8FFA2D-F279-4D49-9D60-64306C3A0C40}">
      <dgm:prSet phldrT="[Text]"/>
      <dgm:spPr/>
      <dgm:t>
        <a:bodyPr/>
        <a:lstStyle/>
        <a:p>
          <a:r>
            <a:rPr lang="en-US"/>
            <a:t>Receive Bids</a:t>
          </a:r>
        </a:p>
      </dgm:t>
    </dgm:pt>
    <dgm:pt modelId="{01ADD728-5CAE-4008-9322-C2F0F2935DFA}" type="parTrans" cxnId="{FC524DFD-3B5A-400E-8418-C658EF398D23}">
      <dgm:prSet/>
      <dgm:spPr/>
      <dgm:t>
        <a:bodyPr/>
        <a:lstStyle/>
        <a:p>
          <a:endParaRPr lang="en-US"/>
        </a:p>
      </dgm:t>
    </dgm:pt>
    <dgm:pt modelId="{365EC697-A1BE-43BE-8862-3CB70157ACD7}" type="sibTrans" cxnId="{FC524DFD-3B5A-400E-8418-C658EF398D23}">
      <dgm:prSet/>
      <dgm:spPr/>
      <dgm:t>
        <a:bodyPr/>
        <a:lstStyle/>
        <a:p>
          <a:endParaRPr lang="en-US"/>
        </a:p>
      </dgm:t>
    </dgm:pt>
    <dgm:pt modelId="{95DF5BE9-3256-4E38-BE64-91A15AC268A0}">
      <dgm:prSet phldrT="[Text]"/>
      <dgm:spPr/>
      <dgm:t>
        <a:bodyPr/>
        <a:lstStyle/>
        <a:p>
          <a:r>
            <a:rPr lang="en-US"/>
            <a:t>Issue Directive</a:t>
          </a:r>
        </a:p>
      </dgm:t>
    </dgm:pt>
    <dgm:pt modelId="{B391A34B-EA90-4B39-AD3A-6B78CE7563C7}" type="parTrans" cxnId="{59EB5481-8C3D-4648-BC39-94A07A788A30}">
      <dgm:prSet/>
      <dgm:spPr/>
      <dgm:t>
        <a:bodyPr/>
        <a:lstStyle/>
        <a:p>
          <a:endParaRPr lang="en-US"/>
        </a:p>
      </dgm:t>
    </dgm:pt>
    <dgm:pt modelId="{4E5DC495-C5A8-495A-B957-5878944EBC8D}" type="sibTrans" cxnId="{59EB5481-8C3D-4648-BC39-94A07A788A30}">
      <dgm:prSet/>
      <dgm:spPr/>
      <dgm:t>
        <a:bodyPr/>
        <a:lstStyle/>
        <a:p>
          <a:endParaRPr lang="en-US"/>
        </a:p>
      </dgm:t>
    </dgm:pt>
    <dgm:pt modelId="{D593F061-7BE8-4ADB-9E71-51AF3DE47EDE}">
      <dgm:prSet phldrT="[Text]"/>
      <dgm:spPr/>
      <dgm:t>
        <a:bodyPr/>
        <a:lstStyle/>
        <a:p>
          <a:r>
            <a:rPr lang="en-US" dirty="0"/>
            <a:t>Compute Decay</a:t>
          </a:r>
        </a:p>
      </dgm:t>
    </dgm:pt>
    <dgm:pt modelId="{1C16545B-FBDE-4196-BFE0-8817084F887C}" type="parTrans" cxnId="{90DA81DD-2212-499B-8F12-B0226E44B251}">
      <dgm:prSet/>
      <dgm:spPr/>
      <dgm:t>
        <a:bodyPr/>
        <a:lstStyle/>
        <a:p>
          <a:endParaRPr lang="en-US"/>
        </a:p>
      </dgm:t>
    </dgm:pt>
    <dgm:pt modelId="{AEF04CEF-1578-44A6-891F-018A2BCAE93B}" type="sibTrans" cxnId="{90DA81DD-2212-499B-8F12-B0226E44B251}">
      <dgm:prSet/>
      <dgm:spPr/>
      <dgm:t>
        <a:bodyPr/>
        <a:lstStyle/>
        <a:p>
          <a:endParaRPr lang="en-US"/>
        </a:p>
      </dgm:t>
    </dgm:pt>
    <dgm:pt modelId="{19E28330-DDED-47A1-8CA7-CD112BAE8B21}">
      <dgm:prSet phldrT="[Text]"/>
      <dgm:spPr/>
      <dgm:t>
        <a:bodyPr/>
        <a:lstStyle/>
        <a:p>
          <a:r>
            <a:rPr lang="en-US" dirty="0"/>
            <a:t>Store Last Directive</a:t>
          </a:r>
        </a:p>
      </dgm:t>
    </dgm:pt>
    <dgm:pt modelId="{E821A215-3843-44FB-8FDA-870A505499E7}" type="parTrans" cxnId="{E500E911-8922-4180-A8E5-B4A7E1D26A09}">
      <dgm:prSet/>
      <dgm:spPr/>
      <dgm:t>
        <a:bodyPr/>
        <a:lstStyle/>
        <a:p>
          <a:endParaRPr lang="en-US"/>
        </a:p>
      </dgm:t>
    </dgm:pt>
    <dgm:pt modelId="{9166872E-0945-4A07-8CC9-A1A7E895507E}" type="sibTrans" cxnId="{E500E911-8922-4180-A8E5-B4A7E1D26A09}">
      <dgm:prSet/>
      <dgm:spPr/>
      <dgm:t>
        <a:bodyPr/>
        <a:lstStyle/>
        <a:p>
          <a:endParaRPr lang="en-US"/>
        </a:p>
      </dgm:t>
    </dgm:pt>
    <dgm:pt modelId="{29B9E33A-ACB1-4497-8E6E-03FA52EFBA86}" type="pres">
      <dgm:prSet presAssocID="{FDA15E48-ABD7-4F19-B242-F16F059D1D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9FB618-7159-47FA-81A2-CDA027787BE4}" type="pres">
      <dgm:prSet presAssocID="{D593F061-7BE8-4ADB-9E71-51AF3DE47E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AA1A-752F-4596-976B-C01E5438794A}" type="pres">
      <dgm:prSet presAssocID="{D593F061-7BE8-4ADB-9E71-51AF3DE47EDE}" presName="spNode" presStyleCnt="0"/>
      <dgm:spPr/>
      <dgm:t>
        <a:bodyPr/>
        <a:lstStyle/>
        <a:p>
          <a:endParaRPr lang="en-US"/>
        </a:p>
      </dgm:t>
    </dgm:pt>
    <dgm:pt modelId="{57926031-DF1A-4A2E-B28E-8168F5E4A41B}" type="pres">
      <dgm:prSet presAssocID="{AEF04CEF-1578-44A6-891F-018A2BCAE93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C3D7BA9-4B60-42F7-9707-2BFCCE17E13B}" type="pres">
      <dgm:prSet presAssocID="{CE2A7B76-20FA-4E1C-B308-D6A4038D82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AB11-B84B-413B-A877-0BBB654B71E6}" type="pres">
      <dgm:prSet presAssocID="{CE2A7B76-20FA-4E1C-B308-D6A4038D828E}" presName="spNode" presStyleCnt="0"/>
      <dgm:spPr/>
      <dgm:t>
        <a:bodyPr/>
        <a:lstStyle/>
        <a:p>
          <a:endParaRPr lang="en-US"/>
        </a:p>
      </dgm:t>
    </dgm:pt>
    <dgm:pt modelId="{564EFE20-C7E0-429E-9B35-9688A249F834}" type="pres">
      <dgm:prSet presAssocID="{DEF375F5-150E-4F3E-8C71-DB224C1DAE4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23B0802-4720-4BBE-A066-A15FE13528C5}" type="pres">
      <dgm:prSet presAssocID="{3E8FFA2D-F279-4D49-9D60-64306C3A0C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73C3-4787-41DA-A3E1-802CFD66E49C}" type="pres">
      <dgm:prSet presAssocID="{3E8FFA2D-F279-4D49-9D60-64306C3A0C40}" presName="spNode" presStyleCnt="0"/>
      <dgm:spPr/>
      <dgm:t>
        <a:bodyPr/>
        <a:lstStyle/>
        <a:p>
          <a:endParaRPr lang="en-US"/>
        </a:p>
      </dgm:t>
    </dgm:pt>
    <dgm:pt modelId="{121A5A16-8DF3-46C6-A18F-94537FD996A4}" type="pres">
      <dgm:prSet presAssocID="{365EC697-A1BE-43BE-8862-3CB70157ACD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9A16FD2-752E-4B3F-8849-71B2985C0CF7}" type="pres">
      <dgm:prSet presAssocID="{95DF5BE9-3256-4E38-BE64-91A15AC268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7A10D-F99C-4C91-84E0-529DD6FD44C5}" type="pres">
      <dgm:prSet presAssocID="{95DF5BE9-3256-4E38-BE64-91A15AC268A0}" presName="spNode" presStyleCnt="0"/>
      <dgm:spPr/>
      <dgm:t>
        <a:bodyPr/>
        <a:lstStyle/>
        <a:p>
          <a:endParaRPr lang="en-US"/>
        </a:p>
      </dgm:t>
    </dgm:pt>
    <dgm:pt modelId="{7B5A53EF-DEA3-45D2-9EEA-D938D5F570DA}" type="pres">
      <dgm:prSet presAssocID="{4E5DC495-C5A8-495A-B957-5878944EBC8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570E8A0-2B48-494E-BFFD-66EB0961622F}" type="pres">
      <dgm:prSet presAssocID="{19E28330-DDED-47A1-8CA7-CD112BAE8B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02ED0-91F5-4133-B246-F702FAF1A9C8}" type="pres">
      <dgm:prSet presAssocID="{19E28330-DDED-47A1-8CA7-CD112BAE8B21}" presName="spNode" presStyleCnt="0"/>
      <dgm:spPr/>
      <dgm:t>
        <a:bodyPr/>
        <a:lstStyle/>
        <a:p>
          <a:endParaRPr lang="en-US"/>
        </a:p>
      </dgm:t>
    </dgm:pt>
    <dgm:pt modelId="{D5DF6396-1749-43A2-AAA5-2F1BB24CAD90}" type="pres">
      <dgm:prSet presAssocID="{9166872E-0945-4A07-8CC9-A1A7E895507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8349EE6-A95B-40B0-9C74-B698CD3173BE}" type="presOf" srcId="{4E5DC495-C5A8-495A-B957-5878944EBC8D}" destId="{7B5A53EF-DEA3-45D2-9EEA-D938D5F570DA}" srcOrd="0" destOrd="0" presId="urn:microsoft.com/office/officeart/2005/8/layout/cycle5"/>
    <dgm:cxn modelId="{22AF0A92-9B9E-447F-AE8D-8FE19F061019}" srcId="{FDA15E48-ABD7-4F19-B242-F16F059D1DF4}" destId="{CE2A7B76-20FA-4E1C-B308-D6A4038D828E}" srcOrd="1" destOrd="0" parTransId="{E30DCE84-E1DB-4FB0-9115-994FDCBC4A5B}" sibTransId="{DEF375F5-150E-4F3E-8C71-DB224C1DAE4D}"/>
    <dgm:cxn modelId="{6FAD2292-C145-48CD-A62B-5F0756512DB0}" type="presOf" srcId="{365EC697-A1BE-43BE-8862-3CB70157ACD7}" destId="{121A5A16-8DF3-46C6-A18F-94537FD996A4}" srcOrd="0" destOrd="0" presId="urn:microsoft.com/office/officeart/2005/8/layout/cycle5"/>
    <dgm:cxn modelId="{2C9D7992-0851-4802-A2C6-C71A8C30BBCA}" type="presOf" srcId="{DEF375F5-150E-4F3E-8C71-DB224C1DAE4D}" destId="{564EFE20-C7E0-429E-9B35-9688A249F834}" srcOrd="0" destOrd="0" presId="urn:microsoft.com/office/officeart/2005/8/layout/cycle5"/>
    <dgm:cxn modelId="{E9E81A54-AD64-4AC6-B24E-BDF147E17695}" type="presOf" srcId="{95DF5BE9-3256-4E38-BE64-91A15AC268A0}" destId="{69A16FD2-752E-4B3F-8849-71B2985C0CF7}" srcOrd="0" destOrd="0" presId="urn:microsoft.com/office/officeart/2005/8/layout/cycle5"/>
    <dgm:cxn modelId="{8A491ACB-03F8-4B3B-9EDC-E266FE8F3571}" type="presOf" srcId="{3E8FFA2D-F279-4D49-9D60-64306C3A0C40}" destId="{B23B0802-4720-4BBE-A066-A15FE13528C5}" srcOrd="0" destOrd="0" presId="urn:microsoft.com/office/officeart/2005/8/layout/cycle5"/>
    <dgm:cxn modelId="{FC524DFD-3B5A-400E-8418-C658EF398D23}" srcId="{FDA15E48-ABD7-4F19-B242-F16F059D1DF4}" destId="{3E8FFA2D-F279-4D49-9D60-64306C3A0C40}" srcOrd="2" destOrd="0" parTransId="{01ADD728-5CAE-4008-9322-C2F0F2935DFA}" sibTransId="{365EC697-A1BE-43BE-8862-3CB70157ACD7}"/>
    <dgm:cxn modelId="{8809AF95-048E-48CE-9A1C-E26F9B157B5B}" type="presOf" srcId="{AEF04CEF-1578-44A6-891F-018A2BCAE93B}" destId="{57926031-DF1A-4A2E-B28E-8168F5E4A41B}" srcOrd="0" destOrd="0" presId="urn:microsoft.com/office/officeart/2005/8/layout/cycle5"/>
    <dgm:cxn modelId="{B0235DED-8AEE-427F-B526-1D8CB0BF863A}" type="presOf" srcId="{FDA15E48-ABD7-4F19-B242-F16F059D1DF4}" destId="{29B9E33A-ACB1-4497-8E6E-03FA52EFBA86}" srcOrd="0" destOrd="0" presId="urn:microsoft.com/office/officeart/2005/8/layout/cycle5"/>
    <dgm:cxn modelId="{59EB5481-8C3D-4648-BC39-94A07A788A30}" srcId="{FDA15E48-ABD7-4F19-B242-F16F059D1DF4}" destId="{95DF5BE9-3256-4E38-BE64-91A15AC268A0}" srcOrd="3" destOrd="0" parTransId="{B391A34B-EA90-4B39-AD3A-6B78CE7563C7}" sibTransId="{4E5DC495-C5A8-495A-B957-5878944EBC8D}"/>
    <dgm:cxn modelId="{101680B5-B322-4A14-8D60-A7486FEEBD1F}" type="presOf" srcId="{9166872E-0945-4A07-8CC9-A1A7E895507E}" destId="{D5DF6396-1749-43A2-AAA5-2F1BB24CAD90}" srcOrd="0" destOrd="0" presId="urn:microsoft.com/office/officeart/2005/8/layout/cycle5"/>
    <dgm:cxn modelId="{E500E911-8922-4180-A8E5-B4A7E1D26A09}" srcId="{FDA15E48-ABD7-4F19-B242-F16F059D1DF4}" destId="{19E28330-DDED-47A1-8CA7-CD112BAE8B21}" srcOrd="4" destOrd="0" parTransId="{E821A215-3843-44FB-8FDA-870A505499E7}" sibTransId="{9166872E-0945-4A07-8CC9-A1A7E895507E}"/>
    <dgm:cxn modelId="{90DA81DD-2212-499B-8F12-B0226E44B251}" srcId="{FDA15E48-ABD7-4F19-B242-F16F059D1DF4}" destId="{D593F061-7BE8-4ADB-9E71-51AF3DE47EDE}" srcOrd="0" destOrd="0" parTransId="{1C16545B-FBDE-4196-BFE0-8817084F887C}" sibTransId="{AEF04CEF-1578-44A6-891F-018A2BCAE93B}"/>
    <dgm:cxn modelId="{824CEC09-30BD-4ABB-B1B1-0D02D917A0EE}" type="presOf" srcId="{D593F061-7BE8-4ADB-9E71-51AF3DE47EDE}" destId="{929FB618-7159-47FA-81A2-CDA027787BE4}" srcOrd="0" destOrd="0" presId="urn:microsoft.com/office/officeart/2005/8/layout/cycle5"/>
    <dgm:cxn modelId="{6E062774-7E93-4E90-861A-D192397A21D9}" type="presOf" srcId="{19E28330-DDED-47A1-8CA7-CD112BAE8B21}" destId="{D570E8A0-2B48-494E-BFFD-66EB0961622F}" srcOrd="0" destOrd="0" presId="urn:microsoft.com/office/officeart/2005/8/layout/cycle5"/>
    <dgm:cxn modelId="{809BF813-289F-4DD2-AF6E-A3EEEA0ABB36}" type="presOf" srcId="{CE2A7B76-20FA-4E1C-B308-D6A4038D828E}" destId="{8C3D7BA9-4B60-42F7-9707-2BFCCE17E13B}" srcOrd="0" destOrd="0" presId="urn:microsoft.com/office/officeart/2005/8/layout/cycle5"/>
    <dgm:cxn modelId="{1E88CCCD-F470-4397-A9FB-17CFE5F7CF82}" type="presParOf" srcId="{29B9E33A-ACB1-4497-8E6E-03FA52EFBA86}" destId="{929FB618-7159-47FA-81A2-CDA027787BE4}" srcOrd="0" destOrd="0" presId="urn:microsoft.com/office/officeart/2005/8/layout/cycle5"/>
    <dgm:cxn modelId="{6E464118-217A-481E-8DD4-CA50C0D99816}" type="presParOf" srcId="{29B9E33A-ACB1-4497-8E6E-03FA52EFBA86}" destId="{1313AA1A-752F-4596-976B-C01E5438794A}" srcOrd="1" destOrd="0" presId="urn:microsoft.com/office/officeart/2005/8/layout/cycle5"/>
    <dgm:cxn modelId="{B46568B3-AB71-4076-87BC-B6CB80871654}" type="presParOf" srcId="{29B9E33A-ACB1-4497-8E6E-03FA52EFBA86}" destId="{57926031-DF1A-4A2E-B28E-8168F5E4A41B}" srcOrd="2" destOrd="0" presId="urn:microsoft.com/office/officeart/2005/8/layout/cycle5"/>
    <dgm:cxn modelId="{72935617-6E44-4FF3-A2C0-F7012B6A561D}" type="presParOf" srcId="{29B9E33A-ACB1-4497-8E6E-03FA52EFBA86}" destId="{8C3D7BA9-4B60-42F7-9707-2BFCCE17E13B}" srcOrd="3" destOrd="0" presId="urn:microsoft.com/office/officeart/2005/8/layout/cycle5"/>
    <dgm:cxn modelId="{182B6055-0EA8-43D0-AA1D-1CC158880150}" type="presParOf" srcId="{29B9E33A-ACB1-4497-8E6E-03FA52EFBA86}" destId="{0EE9AB11-B84B-413B-A877-0BBB654B71E6}" srcOrd="4" destOrd="0" presId="urn:microsoft.com/office/officeart/2005/8/layout/cycle5"/>
    <dgm:cxn modelId="{E3D37B44-34FE-46E5-8234-A949955B2C49}" type="presParOf" srcId="{29B9E33A-ACB1-4497-8E6E-03FA52EFBA86}" destId="{564EFE20-C7E0-429E-9B35-9688A249F834}" srcOrd="5" destOrd="0" presId="urn:microsoft.com/office/officeart/2005/8/layout/cycle5"/>
    <dgm:cxn modelId="{A92AECC8-E88A-42A2-AC0A-EEC9D81E690A}" type="presParOf" srcId="{29B9E33A-ACB1-4497-8E6E-03FA52EFBA86}" destId="{B23B0802-4720-4BBE-A066-A15FE13528C5}" srcOrd="6" destOrd="0" presId="urn:microsoft.com/office/officeart/2005/8/layout/cycle5"/>
    <dgm:cxn modelId="{6C1E0E77-77B2-4657-83AA-0CB3C8086CB7}" type="presParOf" srcId="{29B9E33A-ACB1-4497-8E6E-03FA52EFBA86}" destId="{28D973C3-4787-41DA-A3E1-802CFD66E49C}" srcOrd="7" destOrd="0" presId="urn:microsoft.com/office/officeart/2005/8/layout/cycle5"/>
    <dgm:cxn modelId="{EBDEBDF5-5697-43AC-986E-344463264026}" type="presParOf" srcId="{29B9E33A-ACB1-4497-8E6E-03FA52EFBA86}" destId="{121A5A16-8DF3-46C6-A18F-94537FD996A4}" srcOrd="8" destOrd="0" presId="urn:microsoft.com/office/officeart/2005/8/layout/cycle5"/>
    <dgm:cxn modelId="{E2BF374D-926B-415F-AD75-921620007E32}" type="presParOf" srcId="{29B9E33A-ACB1-4497-8E6E-03FA52EFBA86}" destId="{69A16FD2-752E-4B3F-8849-71B2985C0CF7}" srcOrd="9" destOrd="0" presId="urn:microsoft.com/office/officeart/2005/8/layout/cycle5"/>
    <dgm:cxn modelId="{2E93F863-4E61-4FE8-A3D5-6BB37E621121}" type="presParOf" srcId="{29B9E33A-ACB1-4497-8E6E-03FA52EFBA86}" destId="{9787A10D-F99C-4C91-84E0-529DD6FD44C5}" srcOrd="10" destOrd="0" presId="urn:microsoft.com/office/officeart/2005/8/layout/cycle5"/>
    <dgm:cxn modelId="{F4613074-D74A-46C3-9821-5CB986803604}" type="presParOf" srcId="{29B9E33A-ACB1-4497-8E6E-03FA52EFBA86}" destId="{7B5A53EF-DEA3-45D2-9EEA-D938D5F570DA}" srcOrd="11" destOrd="0" presId="urn:microsoft.com/office/officeart/2005/8/layout/cycle5"/>
    <dgm:cxn modelId="{C4FA6747-5A0B-45C4-BD74-79F0F28F1C53}" type="presParOf" srcId="{29B9E33A-ACB1-4497-8E6E-03FA52EFBA86}" destId="{D570E8A0-2B48-494E-BFFD-66EB0961622F}" srcOrd="12" destOrd="0" presId="urn:microsoft.com/office/officeart/2005/8/layout/cycle5"/>
    <dgm:cxn modelId="{05920129-263A-4792-B031-030A428982C2}" type="presParOf" srcId="{29B9E33A-ACB1-4497-8E6E-03FA52EFBA86}" destId="{95A02ED0-91F5-4133-B246-F702FAF1A9C8}" srcOrd="13" destOrd="0" presId="urn:microsoft.com/office/officeart/2005/8/layout/cycle5"/>
    <dgm:cxn modelId="{E6D71ABD-82D0-4B56-9CB2-F1630AC39C4E}" type="presParOf" srcId="{29B9E33A-ACB1-4497-8E6E-03FA52EFBA86}" destId="{D5DF6396-1749-43A2-AAA5-2F1BB24CAD9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15E48-ABD7-4F19-B242-F16F059D1DF4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2A7B76-20FA-4E1C-B308-D6A4038D828E}">
      <dgm:prSet phldrT="[Text]"/>
      <dgm:spPr/>
      <dgm:t>
        <a:bodyPr/>
        <a:lstStyle/>
        <a:p>
          <a:r>
            <a:rPr lang="en-US"/>
            <a:t>Call NavClass</a:t>
          </a:r>
        </a:p>
      </dgm:t>
    </dgm:pt>
    <dgm:pt modelId="{E30DCE84-E1DB-4FB0-9115-994FDCBC4A5B}" type="parTrans" cxnId="{22AF0A92-9B9E-447F-AE8D-8FE19F061019}">
      <dgm:prSet/>
      <dgm:spPr/>
      <dgm:t>
        <a:bodyPr/>
        <a:lstStyle/>
        <a:p>
          <a:endParaRPr lang="en-US"/>
        </a:p>
      </dgm:t>
    </dgm:pt>
    <dgm:pt modelId="{DEF375F5-150E-4F3E-8C71-DB224C1DAE4D}" type="sibTrans" cxnId="{22AF0A92-9B9E-447F-AE8D-8FE19F061019}">
      <dgm:prSet/>
      <dgm:spPr/>
      <dgm:t>
        <a:bodyPr/>
        <a:lstStyle/>
        <a:p>
          <a:endParaRPr lang="en-US"/>
        </a:p>
      </dgm:t>
    </dgm:pt>
    <dgm:pt modelId="{3E8FFA2D-F279-4D49-9D60-64306C3A0C40}">
      <dgm:prSet phldrT="[Text]"/>
      <dgm:spPr/>
      <dgm:t>
        <a:bodyPr/>
        <a:lstStyle/>
        <a:p>
          <a:r>
            <a:rPr lang="en-US"/>
            <a:t>Evaluate Solution</a:t>
          </a:r>
        </a:p>
      </dgm:t>
    </dgm:pt>
    <dgm:pt modelId="{01ADD728-5CAE-4008-9322-C2F0F2935DFA}" type="parTrans" cxnId="{FC524DFD-3B5A-400E-8418-C658EF398D23}">
      <dgm:prSet/>
      <dgm:spPr/>
      <dgm:t>
        <a:bodyPr/>
        <a:lstStyle/>
        <a:p>
          <a:endParaRPr lang="en-US"/>
        </a:p>
      </dgm:t>
    </dgm:pt>
    <dgm:pt modelId="{365EC697-A1BE-43BE-8862-3CB70157ACD7}" type="sibTrans" cxnId="{FC524DFD-3B5A-400E-8418-C658EF398D23}">
      <dgm:prSet/>
      <dgm:spPr/>
      <dgm:t>
        <a:bodyPr/>
        <a:lstStyle/>
        <a:p>
          <a:endParaRPr lang="en-US"/>
        </a:p>
      </dgm:t>
    </dgm:pt>
    <dgm:pt modelId="{95DF5BE9-3256-4E38-BE64-91A15AC268A0}">
      <dgm:prSet phldrT="[Text]"/>
      <dgm:spPr/>
      <dgm:t>
        <a:bodyPr/>
        <a:lstStyle/>
        <a:p>
          <a:r>
            <a:rPr lang="en-US"/>
            <a:t>Submit Best Bid</a:t>
          </a:r>
        </a:p>
      </dgm:t>
    </dgm:pt>
    <dgm:pt modelId="{B391A34B-EA90-4B39-AD3A-6B78CE7563C7}" type="parTrans" cxnId="{59EB5481-8C3D-4648-BC39-94A07A788A30}">
      <dgm:prSet/>
      <dgm:spPr/>
      <dgm:t>
        <a:bodyPr/>
        <a:lstStyle/>
        <a:p>
          <a:endParaRPr lang="en-US"/>
        </a:p>
      </dgm:t>
    </dgm:pt>
    <dgm:pt modelId="{4E5DC495-C5A8-495A-B957-5878944EBC8D}" type="sibTrans" cxnId="{59EB5481-8C3D-4648-BC39-94A07A788A30}">
      <dgm:prSet/>
      <dgm:spPr/>
      <dgm:t>
        <a:bodyPr/>
        <a:lstStyle/>
        <a:p>
          <a:endParaRPr lang="en-US"/>
        </a:p>
      </dgm:t>
    </dgm:pt>
    <dgm:pt modelId="{29B9E33A-ACB1-4497-8E6E-03FA52EFBA86}" type="pres">
      <dgm:prSet presAssocID="{FDA15E48-ABD7-4F19-B242-F16F059D1D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D7BA9-4B60-42F7-9707-2BFCCE17E13B}" type="pres">
      <dgm:prSet presAssocID="{CE2A7B76-20FA-4E1C-B308-D6A4038D82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AB11-B84B-413B-A877-0BBB654B71E6}" type="pres">
      <dgm:prSet presAssocID="{CE2A7B76-20FA-4E1C-B308-D6A4038D828E}" presName="spNode" presStyleCnt="0"/>
      <dgm:spPr/>
      <dgm:t>
        <a:bodyPr/>
        <a:lstStyle/>
        <a:p>
          <a:endParaRPr lang="en-US"/>
        </a:p>
      </dgm:t>
    </dgm:pt>
    <dgm:pt modelId="{564EFE20-C7E0-429E-9B35-9688A249F834}" type="pres">
      <dgm:prSet presAssocID="{DEF375F5-150E-4F3E-8C71-DB224C1DAE4D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23B0802-4720-4BBE-A066-A15FE13528C5}" type="pres">
      <dgm:prSet presAssocID="{3E8FFA2D-F279-4D49-9D60-64306C3A0C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73C3-4787-41DA-A3E1-802CFD66E49C}" type="pres">
      <dgm:prSet presAssocID="{3E8FFA2D-F279-4D49-9D60-64306C3A0C40}" presName="spNode" presStyleCnt="0"/>
      <dgm:spPr/>
      <dgm:t>
        <a:bodyPr/>
        <a:lstStyle/>
        <a:p>
          <a:endParaRPr lang="en-US"/>
        </a:p>
      </dgm:t>
    </dgm:pt>
    <dgm:pt modelId="{121A5A16-8DF3-46C6-A18F-94537FD996A4}" type="pres">
      <dgm:prSet presAssocID="{365EC697-A1BE-43BE-8862-3CB70157ACD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69A16FD2-752E-4B3F-8849-71B2985C0CF7}" type="pres">
      <dgm:prSet presAssocID="{95DF5BE9-3256-4E38-BE64-91A15AC268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7A10D-F99C-4C91-84E0-529DD6FD44C5}" type="pres">
      <dgm:prSet presAssocID="{95DF5BE9-3256-4E38-BE64-91A15AC268A0}" presName="spNode" presStyleCnt="0"/>
      <dgm:spPr/>
      <dgm:t>
        <a:bodyPr/>
        <a:lstStyle/>
        <a:p>
          <a:endParaRPr lang="en-US"/>
        </a:p>
      </dgm:t>
    </dgm:pt>
    <dgm:pt modelId="{7B5A53EF-DEA3-45D2-9EEA-D938D5F570DA}" type="pres">
      <dgm:prSet presAssocID="{4E5DC495-C5A8-495A-B957-5878944EBC8D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9EB5481-8C3D-4648-BC39-94A07A788A30}" srcId="{FDA15E48-ABD7-4F19-B242-F16F059D1DF4}" destId="{95DF5BE9-3256-4E38-BE64-91A15AC268A0}" srcOrd="2" destOrd="0" parTransId="{B391A34B-EA90-4B39-AD3A-6B78CE7563C7}" sibTransId="{4E5DC495-C5A8-495A-B957-5878944EBC8D}"/>
    <dgm:cxn modelId="{22AF0A92-9B9E-447F-AE8D-8FE19F061019}" srcId="{FDA15E48-ABD7-4F19-B242-F16F059D1DF4}" destId="{CE2A7B76-20FA-4E1C-B308-D6A4038D828E}" srcOrd="0" destOrd="0" parTransId="{E30DCE84-E1DB-4FB0-9115-994FDCBC4A5B}" sibTransId="{DEF375F5-150E-4F3E-8C71-DB224C1DAE4D}"/>
    <dgm:cxn modelId="{2F1ECF49-D09C-4EC0-B2D3-887446EDDEEF}" type="presOf" srcId="{365EC697-A1BE-43BE-8862-3CB70157ACD7}" destId="{121A5A16-8DF3-46C6-A18F-94537FD996A4}" srcOrd="0" destOrd="0" presId="urn:microsoft.com/office/officeart/2005/8/layout/cycle5"/>
    <dgm:cxn modelId="{767290EE-D4B3-48C7-ACA1-80A4F1B2353B}" type="presOf" srcId="{3E8FFA2D-F279-4D49-9D60-64306C3A0C40}" destId="{B23B0802-4720-4BBE-A066-A15FE13528C5}" srcOrd="0" destOrd="0" presId="urn:microsoft.com/office/officeart/2005/8/layout/cycle5"/>
    <dgm:cxn modelId="{168EF645-2FB4-4508-B19C-9BE18682AF4D}" type="presOf" srcId="{CE2A7B76-20FA-4E1C-B308-D6A4038D828E}" destId="{8C3D7BA9-4B60-42F7-9707-2BFCCE17E13B}" srcOrd="0" destOrd="0" presId="urn:microsoft.com/office/officeart/2005/8/layout/cycle5"/>
    <dgm:cxn modelId="{8F49B946-E821-4181-93E1-637E3888A40E}" type="presOf" srcId="{FDA15E48-ABD7-4F19-B242-F16F059D1DF4}" destId="{29B9E33A-ACB1-4497-8E6E-03FA52EFBA86}" srcOrd="0" destOrd="0" presId="urn:microsoft.com/office/officeart/2005/8/layout/cycle5"/>
    <dgm:cxn modelId="{9AF32F3E-2B8F-41EF-AEF1-D3F09C785C68}" type="presOf" srcId="{4E5DC495-C5A8-495A-B957-5878944EBC8D}" destId="{7B5A53EF-DEA3-45D2-9EEA-D938D5F570DA}" srcOrd="0" destOrd="0" presId="urn:microsoft.com/office/officeart/2005/8/layout/cycle5"/>
    <dgm:cxn modelId="{949ABC64-2B69-44BA-A50A-B2AB89CAB6D2}" type="presOf" srcId="{DEF375F5-150E-4F3E-8C71-DB224C1DAE4D}" destId="{564EFE20-C7E0-429E-9B35-9688A249F834}" srcOrd="0" destOrd="0" presId="urn:microsoft.com/office/officeart/2005/8/layout/cycle5"/>
    <dgm:cxn modelId="{2C008D2C-5BC7-442A-9D01-53CB00ACBE23}" type="presOf" srcId="{95DF5BE9-3256-4E38-BE64-91A15AC268A0}" destId="{69A16FD2-752E-4B3F-8849-71B2985C0CF7}" srcOrd="0" destOrd="0" presId="urn:microsoft.com/office/officeart/2005/8/layout/cycle5"/>
    <dgm:cxn modelId="{FC524DFD-3B5A-400E-8418-C658EF398D23}" srcId="{FDA15E48-ABD7-4F19-B242-F16F059D1DF4}" destId="{3E8FFA2D-F279-4D49-9D60-64306C3A0C40}" srcOrd="1" destOrd="0" parTransId="{01ADD728-5CAE-4008-9322-C2F0F2935DFA}" sibTransId="{365EC697-A1BE-43BE-8862-3CB70157ACD7}"/>
    <dgm:cxn modelId="{AC29B7C0-CE52-4F1D-BFEF-280F78D91A55}" type="presParOf" srcId="{29B9E33A-ACB1-4497-8E6E-03FA52EFBA86}" destId="{8C3D7BA9-4B60-42F7-9707-2BFCCE17E13B}" srcOrd="0" destOrd="0" presId="urn:microsoft.com/office/officeart/2005/8/layout/cycle5"/>
    <dgm:cxn modelId="{7FF85E25-3A24-4643-9C95-6DC721729A59}" type="presParOf" srcId="{29B9E33A-ACB1-4497-8E6E-03FA52EFBA86}" destId="{0EE9AB11-B84B-413B-A877-0BBB654B71E6}" srcOrd="1" destOrd="0" presId="urn:microsoft.com/office/officeart/2005/8/layout/cycle5"/>
    <dgm:cxn modelId="{0E8EB930-9330-44CA-AD03-DD5A1F30B529}" type="presParOf" srcId="{29B9E33A-ACB1-4497-8E6E-03FA52EFBA86}" destId="{564EFE20-C7E0-429E-9B35-9688A249F834}" srcOrd="2" destOrd="0" presId="urn:microsoft.com/office/officeart/2005/8/layout/cycle5"/>
    <dgm:cxn modelId="{4AA24088-DC41-4AB9-BE47-3C52C1B439FE}" type="presParOf" srcId="{29B9E33A-ACB1-4497-8E6E-03FA52EFBA86}" destId="{B23B0802-4720-4BBE-A066-A15FE13528C5}" srcOrd="3" destOrd="0" presId="urn:microsoft.com/office/officeart/2005/8/layout/cycle5"/>
    <dgm:cxn modelId="{8BA25ECE-A6AD-4AC2-BD6D-2B648CC873F6}" type="presParOf" srcId="{29B9E33A-ACB1-4497-8E6E-03FA52EFBA86}" destId="{28D973C3-4787-41DA-A3E1-802CFD66E49C}" srcOrd="4" destOrd="0" presId="urn:microsoft.com/office/officeart/2005/8/layout/cycle5"/>
    <dgm:cxn modelId="{DD2E45A4-D387-4B17-ABCB-AC5829850EC9}" type="presParOf" srcId="{29B9E33A-ACB1-4497-8E6E-03FA52EFBA86}" destId="{121A5A16-8DF3-46C6-A18F-94537FD996A4}" srcOrd="5" destOrd="0" presId="urn:microsoft.com/office/officeart/2005/8/layout/cycle5"/>
    <dgm:cxn modelId="{9EE727A4-441A-47A3-8B0C-6BA25B214418}" type="presParOf" srcId="{29B9E33A-ACB1-4497-8E6E-03FA52EFBA86}" destId="{69A16FD2-752E-4B3F-8849-71B2985C0CF7}" srcOrd="6" destOrd="0" presId="urn:microsoft.com/office/officeart/2005/8/layout/cycle5"/>
    <dgm:cxn modelId="{F38F840E-4DC6-403F-83FA-54F23FAACA10}" type="presParOf" srcId="{29B9E33A-ACB1-4497-8E6E-03FA52EFBA86}" destId="{9787A10D-F99C-4C91-84E0-529DD6FD44C5}" srcOrd="7" destOrd="0" presId="urn:microsoft.com/office/officeart/2005/8/layout/cycle5"/>
    <dgm:cxn modelId="{581E1087-01B2-415B-9AA2-AC11D0C46FDE}" type="presParOf" srcId="{29B9E33A-ACB1-4497-8E6E-03FA52EFBA86}" destId="{7B5A53EF-DEA3-45D2-9EEA-D938D5F570D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/>
      <dgm:t>
        <a:bodyPr/>
        <a:lstStyle/>
        <a:p>
          <a:r>
            <a:rPr lang="en-US" dirty="0" smtClean="0"/>
            <a:t>User Commands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/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8C6ED-EE64-4C79-A79A-A7920BFC8C41}" type="presOf" srcId="{E893C9B2-5618-425D-B32C-37DAB9B67E9A}" destId="{568ADD3E-4828-4891-B082-4CF3666A6ED3}" srcOrd="0" destOrd="0" presId="urn:microsoft.com/office/officeart/2005/8/layout/radial4"/>
    <dgm:cxn modelId="{DC0BB34A-B7A5-4867-A2B3-F28A991E42E1}" type="presOf" srcId="{4DF9D25E-6A1D-48C0-BD14-E78BDEDEDEE2}" destId="{084A2915-36D1-4DE1-A5B0-EE804F124973}" srcOrd="0" destOrd="0" presId="urn:microsoft.com/office/officeart/2005/8/layout/radial4"/>
    <dgm:cxn modelId="{A3EBDC4A-E3A0-49FD-8FFA-1963613469D2}" type="presOf" srcId="{E44B7DA6-4ACF-4681-B19C-3F7B33FFEF7D}" destId="{8E2A8C12-3942-4F3E-87C0-DF271F4F16B0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AA501C74-E2AD-4F0C-BE8B-D181F6489474}" type="presOf" srcId="{A7AF3D85-50A0-4E41-9E53-B6539D3738A0}" destId="{787E3A9D-68CD-4778-91FB-54F41D76071B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B8730053-A281-42EF-A36C-8D386D19E26D}" type="presOf" srcId="{5465B4B2-0419-42D0-8C9C-CE8D1E4D29EE}" destId="{BFAFB211-CAB9-4E74-BB23-CEE07A7E7E2E}" srcOrd="0" destOrd="0" presId="urn:microsoft.com/office/officeart/2005/8/layout/radial4"/>
    <dgm:cxn modelId="{CE6DBFD4-143E-4BE9-9AB2-F5D6553E696B}" type="presOf" srcId="{250C77D3-EFDE-47C4-AD81-DAAE674EBF47}" destId="{A1F7B732-A767-41D2-8F09-B3701155C169}" srcOrd="0" destOrd="0" presId="urn:microsoft.com/office/officeart/2005/8/layout/radial4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933FCD5B-1CA4-4CBA-92C5-A6BA9146D78A}" type="presOf" srcId="{233A9693-558D-4884-ACE2-307000669CEF}" destId="{1918DCDC-4E1D-439D-85B2-AD47D93EE2C1}" srcOrd="0" destOrd="0" presId="urn:microsoft.com/office/officeart/2005/8/layout/radial4"/>
    <dgm:cxn modelId="{23795E62-9D93-4AC8-B8DC-E958A7C9AE91}" type="presOf" srcId="{9AA55FEA-315A-4B11-9570-A19FDA157D06}" destId="{E8919A24-2A82-46B2-A061-08557250F920}" srcOrd="0" destOrd="0" presId="urn:microsoft.com/office/officeart/2005/8/layout/radial4"/>
    <dgm:cxn modelId="{40DE5099-D45B-4E26-8AD1-35F2F3E899C4}" type="presParOf" srcId="{1918DCDC-4E1D-439D-85B2-AD47D93EE2C1}" destId="{568ADD3E-4828-4891-B082-4CF3666A6ED3}" srcOrd="0" destOrd="0" presId="urn:microsoft.com/office/officeart/2005/8/layout/radial4"/>
    <dgm:cxn modelId="{03747E38-9C91-4EE6-9917-22D3A0775423}" type="presParOf" srcId="{1918DCDC-4E1D-439D-85B2-AD47D93EE2C1}" destId="{787E3A9D-68CD-4778-91FB-54F41D76071B}" srcOrd="1" destOrd="0" presId="urn:microsoft.com/office/officeart/2005/8/layout/radial4"/>
    <dgm:cxn modelId="{051DA71E-3C83-49D2-A48A-BE8A8F4CEA84}" type="presParOf" srcId="{1918DCDC-4E1D-439D-85B2-AD47D93EE2C1}" destId="{E8919A24-2A82-46B2-A061-08557250F920}" srcOrd="2" destOrd="0" presId="urn:microsoft.com/office/officeart/2005/8/layout/radial4"/>
    <dgm:cxn modelId="{0F11821F-2736-44F6-B45B-DA1052ED6BCD}" type="presParOf" srcId="{1918DCDC-4E1D-439D-85B2-AD47D93EE2C1}" destId="{084A2915-36D1-4DE1-A5B0-EE804F124973}" srcOrd="3" destOrd="0" presId="urn:microsoft.com/office/officeart/2005/8/layout/radial4"/>
    <dgm:cxn modelId="{EB115420-D4F1-4368-839A-946CDFA9A527}" type="presParOf" srcId="{1918DCDC-4E1D-439D-85B2-AD47D93EE2C1}" destId="{A1F7B732-A767-41D2-8F09-B3701155C169}" srcOrd="4" destOrd="0" presId="urn:microsoft.com/office/officeart/2005/8/layout/radial4"/>
    <dgm:cxn modelId="{ADFBF7C1-36C9-43A1-84B6-196DB4A24ABF}" type="presParOf" srcId="{1918DCDC-4E1D-439D-85B2-AD47D93EE2C1}" destId="{8E2A8C12-3942-4F3E-87C0-DF271F4F16B0}" srcOrd="5" destOrd="0" presId="urn:microsoft.com/office/officeart/2005/8/layout/radial4"/>
    <dgm:cxn modelId="{EFC84BB0-C02B-485C-9961-D6D45FB14D47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/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User Commands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3501C-C118-40D9-B6C7-00E8B46406FE}" type="presOf" srcId="{9AA55FEA-315A-4B11-9570-A19FDA157D06}" destId="{E8919A24-2A82-46B2-A061-08557250F920}" srcOrd="0" destOrd="0" presId="urn:microsoft.com/office/officeart/2005/8/layout/radial4"/>
    <dgm:cxn modelId="{7049E493-3235-4E19-B69C-A2EE7C4760CF}" type="presOf" srcId="{233A9693-558D-4884-ACE2-307000669CEF}" destId="{1918DCDC-4E1D-439D-85B2-AD47D93EE2C1}" srcOrd="0" destOrd="0" presId="urn:microsoft.com/office/officeart/2005/8/layout/radial4"/>
    <dgm:cxn modelId="{D2AA361C-7472-49CB-9EC8-DB256E46C832}" type="presOf" srcId="{E893C9B2-5618-425D-B32C-37DAB9B67E9A}" destId="{568ADD3E-4828-4891-B082-4CF3666A6ED3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EF486ACD-5894-414D-B4E3-18267ABFCB5E}" type="presOf" srcId="{5465B4B2-0419-42D0-8C9C-CE8D1E4D29EE}" destId="{BFAFB211-CAB9-4E74-BB23-CEE07A7E7E2E}" srcOrd="0" destOrd="0" presId="urn:microsoft.com/office/officeart/2005/8/layout/radial4"/>
    <dgm:cxn modelId="{554045F7-C7C6-4F94-AB58-E214712A8B75}" type="presOf" srcId="{4DF9D25E-6A1D-48C0-BD14-E78BDEDEDEE2}" destId="{084A2915-36D1-4DE1-A5B0-EE804F124973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5630FB0A-90C5-4D63-8BBC-6CD33A7D14A0}" type="presOf" srcId="{250C77D3-EFDE-47C4-AD81-DAAE674EBF47}" destId="{A1F7B732-A767-41D2-8F09-B3701155C169}" srcOrd="0" destOrd="0" presId="urn:microsoft.com/office/officeart/2005/8/layout/radial4"/>
    <dgm:cxn modelId="{6048673D-58EC-446F-8C5C-CA9F89191F00}" type="presOf" srcId="{A7AF3D85-50A0-4E41-9E53-B6539D3738A0}" destId="{787E3A9D-68CD-4778-91FB-54F41D76071B}" srcOrd="0" destOrd="0" presId="urn:microsoft.com/office/officeart/2005/8/layout/radial4"/>
    <dgm:cxn modelId="{998E86A8-8D24-4263-98AC-AF6B1577A331}" type="presOf" srcId="{E44B7DA6-4ACF-4681-B19C-3F7B33FFEF7D}" destId="{8E2A8C12-3942-4F3E-87C0-DF271F4F16B0}" srcOrd="0" destOrd="0" presId="urn:microsoft.com/office/officeart/2005/8/layout/radial4"/>
    <dgm:cxn modelId="{DC90138C-B175-43E6-9712-C8F08DFDE26B}" type="presParOf" srcId="{1918DCDC-4E1D-439D-85B2-AD47D93EE2C1}" destId="{568ADD3E-4828-4891-B082-4CF3666A6ED3}" srcOrd="0" destOrd="0" presId="urn:microsoft.com/office/officeart/2005/8/layout/radial4"/>
    <dgm:cxn modelId="{C442FB3B-9B26-4D08-95DA-8899FCD2E3C1}" type="presParOf" srcId="{1918DCDC-4E1D-439D-85B2-AD47D93EE2C1}" destId="{787E3A9D-68CD-4778-91FB-54F41D76071B}" srcOrd="1" destOrd="0" presId="urn:microsoft.com/office/officeart/2005/8/layout/radial4"/>
    <dgm:cxn modelId="{5463BE59-CE33-4483-A497-18746D803A80}" type="presParOf" srcId="{1918DCDC-4E1D-439D-85B2-AD47D93EE2C1}" destId="{E8919A24-2A82-46B2-A061-08557250F920}" srcOrd="2" destOrd="0" presId="urn:microsoft.com/office/officeart/2005/8/layout/radial4"/>
    <dgm:cxn modelId="{BD8260D6-C3F2-46B5-BBC5-3CE012A0AE24}" type="presParOf" srcId="{1918DCDC-4E1D-439D-85B2-AD47D93EE2C1}" destId="{084A2915-36D1-4DE1-A5B0-EE804F124973}" srcOrd="3" destOrd="0" presId="urn:microsoft.com/office/officeart/2005/8/layout/radial4"/>
    <dgm:cxn modelId="{90A29098-1CEE-481A-AF7F-38581BFA0B3C}" type="presParOf" srcId="{1918DCDC-4E1D-439D-85B2-AD47D93EE2C1}" destId="{A1F7B732-A767-41D2-8F09-B3701155C169}" srcOrd="4" destOrd="0" presId="urn:microsoft.com/office/officeart/2005/8/layout/radial4"/>
    <dgm:cxn modelId="{D0E1935D-60AE-4476-872B-025DFCF7D606}" type="presParOf" srcId="{1918DCDC-4E1D-439D-85B2-AD47D93EE2C1}" destId="{8E2A8C12-3942-4F3E-87C0-DF271F4F16B0}" srcOrd="5" destOrd="0" presId="urn:microsoft.com/office/officeart/2005/8/layout/radial4"/>
    <dgm:cxn modelId="{052AD406-8C3F-496B-A2B4-F1367A07AAE1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/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User Commands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A91C5-F5C4-419F-9AB8-CD3CB4372EE3}" type="presOf" srcId="{5465B4B2-0419-42D0-8C9C-CE8D1E4D29EE}" destId="{BFAFB211-CAB9-4E74-BB23-CEE07A7E7E2E}" srcOrd="0" destOrd="0" presId="urn:microsoft.com/office/officeart/2005/8/layout/radial4"/>
    <dgm:cxn modelId="{8F476B55-8560-448A-BEF3-2CEA293DF2B4}" type="presOf" srcId="{233A9693-558D-4884-ACE2-307000669CEF}" destId="{1918DCDC-4E1D-439D-85B2-AD47D93EE2C1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84A5EFF5-65F5-4E43-923B-B7373843ECDF}" type="presOf" srcId="{E44B7DA6-4ACF-4681-B19C-3F7B33FFEF7D}" destId="{8E2A8C12-3942-4F3E-87C0-DF271F4F16B0}" srcOrd="0" destOrd="0" presId="urn:microsoft.com/office/officeart/2005/8/layout/radial4"/>
    <dgm:cxn modelId="{7804E8F7-37E4-4A80-AF76-5DCE5D6D30B6}" type="presOf" srcId="{A7AF3D85-50A0-4E41-9E53-B6539D3738A0}" destId="{787E3A9D-68CD-4778-91FB-54F41D76071B}" srcOrd="0" destOrd="0" presId="urn:microsoft.com/office/officeart/2005/8/layout/radial4"/>
    <dgm:cxn modelId="{FB7D4612-CF1E-4296-BB4A-002665CDBBAD}" type="presOf" srcId="{250C77D3-EFDE-47C4-AD81-DAAE674EBF47}" destId="{A1F7B732-A767-41D2-8F09-B3701155C169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77CE62AE-4A9C-4F80-8743-C1EBBF4BB9E6}" type="presOf" srcId="{9AA55FEA-315A-4B11-9570-A19FDA157D06}" destId="{E8919A24-2A82-46B2-A061-08557250F920}" srcOrd="0" destOrd="0" presId="urn:microsoft.com/office/officeart/2005/8/layout/radial4"/>
    <dgm:cxn modelId="{2FC3F927-C3EF-4E75-B73A-3971836D317F}" type="presOf" srcId="{4DF9D25E-6A1D-48C0-BD14-E78BDEDEDEE2}" destId="{084A2915-36D1-4DE1-A5B0-EE804F124973}" srcOrd="0" destOrd="0" presId="urn:microsoft.com/office/officeart/2005/8/layout/radial4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BE328DC8-1A3C-4089-B0E1-215AD17DB674}" type="presOf" srcId="{E893C9B2-5618-425D-B32C-37DAB9B67E9A}" destId="{568ADD3E-4828-4891-B082-4CF3666A6ED3}" srcOrd="0" destOrd="0" presId="urn:microsoft.com/office/officeart/2005/8/layout/radial4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D62725E2-57B0-4B64-903A-2C3E4B1F4AE8}" type="presParOf" srcId="{1918DCDC-4E1D-439D-85B2-AD47D93EE2C1}" destId="{568ADD3E-4828-4891-B082-4CF3666A6ED3}" srcOrd="0" destOrd="0" presId="urn:microsoft.com/office/officeart/2005/8/layout/radial4"/>
    <dgm:cxn modelId="{E150D5A9-29E0-4727-B15D-75415CDF7296}" type="presParOf" srcId="{1918DCDC-4E1D-439D-85B2-AD47D93EE2C1}" destId="{787E3A9D-68CD-4778-91FB-54F41D76071B}" srcOrd="1" destOrd="0" presId="urn:microsoft.com/office/officeart/2005/8/layout/radial4"/>
    <dgm:cxn modelId="{1BEA3189-DC47-430B-B52C-045131080DE2}" type="presParOf" srcId="{1918DCDC-4E1D-439D-85B2-AD47D93EE2C1}" destId="{E8919A24-2A82-46B2-A061-08557250F920}" srcOrd="2" destOrd="0" presId="urn:microsoft.com/office/officeart/2005/8/layout/radial4"/>
    <dgm:cxn modelId="{712558B3-6087-4C46-A1DA-F76BDE5FF1D3}" type="presParOf" srcId="{1918DCDC-4E1D-439D-85B2-AD47D93EE2C1}" destId="{084A2915-36D1-4DE1-A5B0-EE804F124973}" srcOrd="3" destOrd="0" presId="urn:microsoft.com/office/officeart/2005/8/layout/radial4"/>
    <dgm:cxn modelId="{6EDF5D48-DAAC-4681-AF80-3947C9FA00C5}" type="presParOf" srcId="{1918DCDC-4E1D-439D-85B2-AD47D93EE2C1}" destId="{A1F7B732-A767-41D2-8F09-B3701155C169}" srcOrd="4" destOrd="0" presId="urn:microsoft.com/office/officeart/2005/8/layout/radial4"/>
    <dgm:cxn modelId="{F8DAB885-31DB-4713-97DC-85DD3A66DB44}" type="presParOf" srcId="{1918DCDC-4E1D-439D-85B2-AD47D93EE2C1}" destId="{8E2A8C12-3942-4F3E-87C0-DF271F4F16B0}" srcOrd="5" destOrd="0" presId="urn:microsoft.com/office/officeart/2005/8/layout/radial4"/>
    <dgm:cxn modelId="{D1AFE791-AAA9-427F-8032-5E555175FE43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3A9693-558D-4884-ACE2-307000669CE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93C9B2-5618-425D-B32C-37DAB9B67E9A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EFDED412-EC6A-49C9-B9CA-AB6F59875296}" type="parTrans" cxnId="{A186DB84-8FDA-4D97-B51B-7484C0C7C3F5}">
      <dgm:prSet/>
      <dgm:spPr/>
      <dgm:t>
        <a:bodyPr/>
        <a:lstStyle/>
        <a:p>
          <a:endParaRPr lang="en-US"/>
        </a:p>
      </dgm:t>
    </dgm:pt>
    <dgm:pt modelId="{D5C7BA03-B0EC-4982-BACD-66467E492E9B}" type="sibTrans" cxnId="{A186DB84-8FDA-4D97-B51B-7484C0C7C3F5}">
      <dgm:prSet/>
      <dgm:spPr/>
      <dgm:t>
        <a:bodyPr/>
        <a:lstStyle/>
        <a:p>
          <a:endParaRPr lang="en-US"/>
        </a:p>
      </dgm:t>
    </dgm:pt>
    <dgm:pt modelId="{9AA55FEA-315A-4B11-9570-A19FDA157D06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Obstacle Detection</a:t>
          </a:r>
          <a:endParaRPr lang="en-US" dirty="0"/>
        </a:p>
      </dgm:t>
    </dgm:pt>
    <dgm:pt modelId="{A7AF3D85-50A0-4E41-9E53-B6539D3738A0}" type="parTrans" cxnId="{F48226AB-5A24-44AA-8A01-12A275C925B4}">
      <dgm:prSet/>
      <dgm:spPr/>
      <dgm:t>
        <a:bodyPr/>
        <a:lstStyle/>
        <a:p>
          <a:endParaRPr lang="en-US"/>
        </a:p>
      </dgm:t>
    </dgm:pt>
    <dgm:pt modelId="{8A88A10C-0334-40C3-965D-EB7657531DAC}" type="sibTrans" cxnId="{F48226AB-5A24-44AA-8A01-12A275C925B4}">
      <dgm:prSet/>
      <dgm:spPr/>
      <dgm:t>
        <a:bodyPr/>
        <a:lstStyle/>
        <a:p>
          <a:endParaRPr lang="en-US"/>
        </a:p>
      </dgm:t>
    </dgm:pt>
    <dgm:pt modelId="{250C77D3-EFDE-47C4-AD81-DAAE674EBF47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User Commands</a:t>
          </a:r>
          <a:endParaRPr lang="en-US" dirty="0"/>
        </a:p>
      </dgm:t>
    </dgm:pt>
    <dgm:pt modelId="{4DF9D25E-6A1D-48C0-BD14-E78BDEDEDEE2}" type="parTrans" cxnId="{C2262A3A-493F-44DC-BE71-0BE167CFDC7D}">
      <dgm:prSet/>
      <dgm:spPr/>
      <dgm:t>
        <a:bodyPr/>
        <a:lstStyle/>
        <a:p>
          <a:endParaRPr lang="en-US"/>
        </a:p>
      </dgm:t>
    </dgm:pt>
    <dgm:pt modelId="{931DEA44-8327-434F-8F0F-10660B18E28E}" type="sibTrans" cxnId="{C2262A3A-493F-44DC-BE71-0BE167CFDC7D}">
      <dgm:prSet/>
      <dgm:spPr/>
      <dgm:t>
        <a:bodyPr/>
        <a:lstStyle/>
        <a:p>
          <a:endParaRPr lang="en-US"/>
        </a:p>
      </dgm:t>
    </dgm:pt>
    <dgm:pt modelId="{5465B4B2-0419-42D0-8C9C-CE8D1E4D29EE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GPS Path Plotting</a:t>
          </a:r>
          <a:endParaRPr lang="en-US" dirty="0"/>
        </a:p>
      </dgm:t>
    </dgm:pt>
    <dgm:pt modelId="{E44B7DA6-4ACF-4681-B19C-3F7B33FFEF7D}" type="parTrans" cxnId="{CB9FBDD3-A787-41CC-A9D5-BB85CD0E4D0A}">
      <dgm:prSet/>
      <dgm:spPr/>
      <dgm:t>
        <a:bodyPr/>
        <a:lstStyle/>
        <a:p>
          <a:endParaRPr lang="en-US"/>
        </a:p>
      </dgm:t>
    </dgm:pt>
    <dgm:pt modelId="{9FC6D63A-FA85-4462-8A9C-EB786A0AFDD8}" type="sibTrans" cxnId="{CB9FBDD3-A787-41CC-A9D5-BB85CD0E4D0A}">
      <dgm:prSet/>
      <dgm:spPr/>
      <dgm:t>
        <a:bodyPr/>
        <a:lstStyle/>
        <a:p>
          <a:endParaRPr lang="en-US"/>
        </a:p>
      </dgm:t>
    </dgm:pt>
    <dgm:pt modelId="{1918DCDC-4E1D-439D-85B2-AD47D93EE2C1}" type="pres">
      <dgm:prSet presAssocID="{233A9693-558D-4884-ACE2-307000669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ADD3E-4828-4891-B082-4CF3666A6ED3}" type="pres">
      <dgm:prSet presAssocID="{E893C9B2-5618-425D-B32C-37DAB9B67E9A}" presName="centerShape" presStyleLbl="node0" presStyleIdx="0" presStyleCnt="1"/>
      <dgm:spPr/>
      <dgm:t>
        <a:bodyPr/>
        <a:lstStyle/>
        <a:p>
          <a:endParaRPr lang="en-US"/>
        </a:p>
      </dgm:t>
    </dgm:pt>
    <dgm:pt modelId="{787E3A9D-68CD-4778-91FB-54F41D76071B}" type="pres">
      <dgm:prSet presAssocID="{A7AF3D85-50A0-4E41-9E53-B6539D3738A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919A24-2A82-46B2-A061-08557250F920}" type="pres">
      <dgm:prSet presAssocID="{9AA55FEA-315A-4B11-9570-A19FDA157D06}" presName="node" presStyleLbl="node1" presStyleIdx="0" presStyleCnt="3" custRadScaleRad="103790" custRadScaleInc="-1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2915-36D1-4DE1-A5B0-EE804F124973}" type="pres">
      <dgm:prSet presAssocID="{4DF9D25E-6A1D-48C0-BD14-E78BDEDEDE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1F7B732-A767-41D2-8F09-B3701155C169}" type="pres">
      <dgm:prSet presAssocID="{250C77D3-EFDE-47C4-AD81-DAAE674EBF47}" presName="node" presStyleLbl="node1" presStyleIdx="1" presStyleCnt="3" custScaleX="14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A8C12-3942-4F3E-87C0-DF271F4F16B0}" type="pres">
      <dgm:prSet presAssocID="{E44B7DA6-4ACF-4681-B19C-3F7B33FFEF7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FAFB211-CAB9-4E74-BB23-CEE07A7E7E2E}" type="pres">
      <dgm:prSet presAssocID="{5465B4B2-0419-42D0-8C9C-CE8D1E4D29EE}" presName="node" presStyleLbl="node1" presStyleIdx="2" presStyleCnt="3" custRadScaleRad="106019" custRadScaleInc="1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AD54D-4E86-49BF-B722-C23364BF6C46}" type="presOf" srcId="{A7AF3D85-50A0-4E41-9E53-B6539D3738A0}" destId="{787E3A9D-68CD-4778-91FB-54F41D76071B}" srcOrd="0" destOrd="0" presId="urn:microsoft.com/office/officeart/2005/8/layout/radial4"/>
    <dgm:cxn modelId="{CB9FBDD3-A787-41CC-A9D5-BB85CD0E4D0A}" srcId="{E893C9B2-5618-425D-B32C-37DAB9B67E9A}" destId="{5465B4B2-0419-42D0-8C9C-CE8D1E4D29EE}" srcOrd="2" destOrd="0" parTransId="{E44B7DA6-4ACF-4681-B19C-3F7B33FFEF7D}" sibTransId="{9FC6D63A-FA85-4462-8A9C-EB786A0AFDD8}"/>
    <dgm:cxn modelId="{08F19071-6CC9-451C-8075-CBCAF3D37B17}" type="presOf" srcId="{E893C9B2-5618-425D-B32C-37DAB9B67E9A}" destId="{568ADD3E-4828-4891-B082-4CF3666A6ED3}" srcOrd="0" destOrd="0" presId="urn:microsoft.com/office/officeart/2005/8/layout/radial4"/>
    <dgm:cxn modelId="{B7ED04D8-7259-4A9B-855E-C4B32AEA30C7}" type="presOf" srcId="{9AA55FEA-315A-4B11-9570-A19FDA157D06}" destId="{E8919A24-2A82-46B2-A061-08557250F920}" srcOrd="0" destOrd="0" presId="urn:microsoft.com/office/officeart/2005/8/layout/radial4"/>
    <dgm:cxn modelId="{29FF6846-DAF5-4E1F-8D87-D2CC65306C85}" type="presOf" srcId="{250C77D3-EFDE-47C4-AD81-DAAE674EBF47}" destId="{A1F7B732-A767-41D2-8F09-B3701155C169}" srcOrd="0" destOrd="0" presId="urn:microsoft.com/office/officeart/2005/8/layout/radial4"/>
    <dgm:cxn modelId="{C2262A3A-493F-44DC-BE71-0BE167CFDC7D}" srcId="{E893C9B2-5618-425D-B32C-37DAB9B67E9A}" destId="{250C77D3-EFDE-47C4-AD81-DAAE674EBF47}" srcOrd="1" destOrd="0" parTransId="{4DF9D25E-6A1D-48C0-BD14-E78BDEDEDEE2}" sibTransId="{931DEA44-8327-434F-8F0F-10660B18E28E}"/>
    <dgm:cxn modelId="{D806B997-47C5-45E8-9C6A-EFCFA6CCBAF9}" type="presOf" srcId="{5465B4B2-0419-42D0-8C9C-CE8D1E4D29EE}" destId="{BFAFB211-CAB9-4E74-BB23-CEE07A7E7E2E}" srcOrd="0" destOrd="0" presId="urn:microsoft.com/office/officeart/2005/8/layout/radial4"/>
    <dgm:cxn modelId="{745A5013-C7F9-49AC-8939-C68F92DB23EE}" type="presOf" srcId="{E44B7DA6-4ACF-4681-B19C-3F7B33FFEF7D}" destId="{8E2A8C12-3942-4F3E-87C0-DF271F4F16B0}" srcOrd="0" destOrd="0" presId="urn:microsoft.com/office/officeart/2005/8/layout/radial4"/>
    <dgm:cxn modelId="{F48226AB-5A24-44AA-8A01-12A275C925B4}" srcId="{E893C9B2-5618-425D-B32C-37DAB9B67E9A}" destId="{9AA55FEA-315A-4B11-9570-A19FDA157D06}" srcOrd="0" destOrd="0" parTransId="{A7AF3D85-50A0-4E41-9E53-B6539D3738A0}" sibTransId="{8A88A10C-0334-40C3-965D-EB7657531DAC}"/>
    <dgm:cxn modelId="{1888B63B-AD73-432E-8B96-0FD0BCEB6C96}" type="presOf" srcId="{4DF9D25E-6A1D-48C0-BD14-E78BDEDEDEE2}" destId="{084A2915-36D1-4DE1-A5B0-EE804F124973}" srcOrd="0" destOrd="0" presId="urn:microsoft.com/office/officeart/2005/8/layout/radial4"/>
    <dgm:cxn modelId="{A186DB84-8FDA-4D97-B51B-7484C0C7C3F5}" srcId="{233A9693-558D-4884-ACE2-307000669CEF}" destId="{E893C9B2-5618-425D-B32C-37DAB9B67E9A}" srcOrd="0" destOrd="0" parTransId="{EFDED412-EC6A-49C9-B9CA-AB6F59875296}" sibTransId="{D5C7BA03-B0EC-4982-BACD-66467E492E9B}"/>
    <dgm:cxn modelId="{B3ACAFC3-5E8D-4458-BACD-B3934F9E7F28}" type="presOf" srcId="{233A9693-558D-4884-ACE2-307000669CEF}" destId="{1918DCDC-4E1D-439D-85B2-AD47D93EE2C1}" srcOrd="0" destOrd="0" presId="urn:microsoft.com/office/officeart/2005/8/layout/radial4"/>
    <dgm:cxn modelId="{116AAF7A-9B81-4526-8217-433E775F1C15}" type="presParOf" srcId="{1918DCDC-4E1D-439D-85B2-AD47D93EE2C1}" destId="{568ADD3E-4828-4891-B082-4CF3666A6ED3}" srcOrd="0" destOrd="0" presId="urn:microsoft.com/office/officeart/2005/8/layout/radial4"/>
    <dgm:cxn modelId="{FDD7F653-4EC8-4E58-8344-0BEBEFD08566}" type="presParOf" srcId="{1918DCDC-4E1D-439D-85B2-AD47D93EE2C1}" destId="{787E3A9D-68CD-4778-91FB-54F41D76071B}" srcOrd="1" destOrd="0" presId="urn:microsoft.com/office/officeart/2005/8/layout/radial4"/>
    <dgm:cxn modelId="{1C74A56C-C31C-4C5B-95A2-DCAD077C832B}" type="presParOf" srcId="{1918DCDC-4E1D-439D-85B2-AD47D93EE2C1}" destId="{E8919A24-2A82-46B2-A061-08557250F920}" srcOrd="2" destOrd="0" presId="urn:microsoft.com/office/officeart/2005/8/layout/radial4"/>
    <dgm:cxn modelId="{1ED02D8A-A067-4E80-90FE-420CBAF03BAF}" type="presParOf" srcId="{1918DCDC-4E1D-439D-85B2-AD47D93EE2C1}" destId="{084A2915-36D1-4DE1-A5B0-EE804F124973}" srcOrd="3" destOrd="0" presId="urn:microsoft.com/office/officeart/2005/8/layout/radial4"/>
    <dgm:cxn modelId="{FDB5D037-D4E0-41C5-967A-CEE29C52EC31}" type="presParOf" srcId="{1918DCDC-4E1D-439D-85B2-AD47D93EE2C1}" destId="{A1F7B732-A767-41D2-8F09-B3701155C169}" srcOrd="4" destOrd="0" presId="urn:microsoft.com/office/officeart/2005/8/layout/radial4"/>
    <dgm:cxn modelId="{A23D52DD-1A54-4425-B56F-D3EB7CCDA250}" type="presParOf" srcId="{1918DCDC-4E1D-439D-85B2-AD47D93EE2C1}" destId="{8E2A8C12-3942-4F3E-87C0-DF271F4F16B0}" srcOrd="5" destOrd="0" presId="urn:microsoft.com/office/officeart/2005/8/layout/radial4"/>
    <dgm:cxn modelId="{0CB683D1-EB14-436C-9AE2-1BDDBC1DC20C}" type="presParOf" srcId="{1918DCDC-4E1D-439D-85B2-AD47D93EE2C1}" destId="{BFAFB211-CAB9-4E74-BB23-CEE07A7E7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2586609" y="2377746"/>
          <a:ext cx="1913382" cy="19133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Consensus</a:t>
          </a:r>
          <a:endParaRPr lang="en-US" sz="2600" kern="1200" dirty="0"/>
        </a:p>
      </dsp:txBody>
      <dsp:txXfrm>
        <a:off x="2586609" y="2377746"/>
        <a:ext cx="1913382" cy="1913382"/>
      </dsp:txXfrm>
    </dsp:sp>
    <dsp:sp modelId="{787E3A9D-68CD-4778-91FB-54F41D76071B}">
      <dsp:nvSpPr>
        <dsp:cNvPr id="0" name=""/>
        <dsp:cNvSpPr/>
      </dsp:nvSpPr>
      <dsp:spPr>
        <a:xfrm rot="12431244">
          <a:off x="1046224" y="2203381"/>
          <a:ext cx="1651815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28616" y="1371594"/>
          <a:ext cx="1817712" cy="1454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Obstacle Detection</a:t>
          </a:r>
          <a:endParaRPr lang="en-US" sz="2900" kern="1200" dirty="0"/>
        </a:p>
      </dsp:txBody>
      <dsp:txXfrm>
        <a:off x="228616" y="1371594"/>
        <a:ext cx="1817712" cy="1454170"/>
      </dsp:txXfrm>
    </dsp:sp>
    <dsp:sp modelId="{084A2915-36D1-4DE1-A5B0-EE804F124973}">
      <dsp:nvSpPr>
        <dsp:cNvPr id="0" name=""/>
        <dsp:cNvSpPr/>
      </dsp:nvSpPr>
      <dsp:spPr>
        <a:xfrm rot="16200000">
          <a:off x="2764057" y="1235141"/>
          <a:ext cx="1558484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2236400" y="1471"/>
          <a:ext cx="2613798" cy="1454170"/>
        </a:xfrm>
        <a:prstGeom prst="roundRect">
          <a:avLst>
            <a:gd name="adj" fmla="val 10000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User </a:t>
          </a:r>
          <a:r>
            <a:rPr lang="en-US" sz="2900" kern="1200" dirty="0" smtClean="0"/>
            <a:t>Commands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(EEG)</a:t>
          </a:r>
          <a:endParaRPr lang="en-US" sz="2900" kern="1200" dirty="0"/>
        </a:p>
      </dsp:txBody>
      <dsp:txXfrm>
        <a:off x="2236400" y="1471"/>
        <a:ext cx="2613798" cy="1454170"/>
      </dsp:txXfrm>
    </dsp:sp>
    <dsp:sp modelId="{8E2A8C12-3942-4F3E-87C0-DF271F4F16B0}">
      <dsp:nvSpPr>
        <dsp:cNvPr id="0" name=""/>
        <dsp:cNvSpPr/>
      </dsp:nvSpPr>
      <dsp:spPr>
        <a:xfrm rot="20005800">
          <a:off x="4397671" y="2207734"/>
          <a:ext cx="1706706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5105396" y="1371609"/>
          <a:ext cx="1817712" cy="1454170"/>
        </a:xfrm>
        <a:prstGeom prst="roundRect">
          <a:avLst>
            <a:gd name="adj" fmla="val 1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GPS Path Plotting</a:t>
          </a:r>
          <a:endParaRPr lang="en-US" sz="2900" kern="1200" dirty="0"/>
        </a:p>
      </dsp:txBody>
      <dsp:txXfrm>
        <a:off x="5105396" y="1371609"/>
        <a:ext cx="1817712" cy="14541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2586608" y="2377746"/>
          <a:ext cx="1913382" cy="19133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Consensus</a:t>
          </a:r>
          <a:endParaRPr lang="en-US" sz="2600" kern="1200" dirty="0"/>
        </a:p>
      </dsp:txBody>
      <dsp:txXfrm>
        <a:off x="2586608" y="2377746"/>
        <a:ext cx="1913382" cy="1913382"/>
      </dsp:txXfrm>
    </dsp:sp>
    <dsp:sp modelId="{787E3A9D-68CD-4778-91FB-54F41D76071B}">
      <dsp:nvSpPr>
        <dsp:cNvPr id="0" name=""/>
        <dsp:cNvSpPr/>
      </dsp:nvSpPr>
      <dsp:spPr>
        <a:xfrm rot="12431244">
          <a:off x="1046224" y="2203381"/>
          <a:ext cx="1651815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28616" y="1371594"/>
          <a:ext cx="1817712" cy="1454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Obstacle Detection</a:t>
          </a:r>
          <a:endParaRPr lang="en-US" sz="3300" kern="1200" dirty="0"/>
        </a:p>
      </dsp:txBody>
      <dsp:txXfrm>
        <a:off x="228616" y="1371594"/>
        <a:ext cx="1817712" cy="1454170"/>
      </dsp:txXfrm>
    </dsp:sp>
    <dsp:sp modelId="{084A2915-36D1-4DE1-A5B0-EE804F124973}">
      <dsp:nvSpPr>
        <dsp:cNvPr id="0" name=""/>
        <dsp:cNvSpPr/>
      </dsp:nvSpPr>
      <dsp:spPr>
        <a:xfrm rot="16200000">
          <a:off x="2764057" y="1235141"/>
          <a:ext cx="1558484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2236400" y="1471"/>
          <a:ext cx="2613798" cy="1454170"/>
        </a:xfrm>
        <a:prstGeom prst="roundRect">
          <a:avLst>
            <a:gd name="adj" fmla="val 10000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User Commands</a:t>
          </a:r>
          <a:endParaRPr lang="en-US" sz="3300" kern="1200" dirty="0"/>
        </a:p>
      </dsp:txBody>
      <dsp:txXfrm>
        <a:off x="2236400" y="1471"/>
        <a:ext cx="2613798" cy="1454170"/>
      </dsp:txXfrm>
    </dsp:sp>
    <dsp:sp modelId="{8E2A8C12-3942-4F3E-87C0-DF271F4F16B0}">
      <dsp:nvSpPr>
        <dsp:cNvPr id="0" name=""/>
        <dsp:cNvSpPr/>
      </dsp:nvSpPr>
      <dsp:spPr>
        <a:xfrm rot="20005800">
          <a:off x="4397671" y="2207734"/>
          <a:ext cx="1706706" cy="545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5105396" y="1371609"/>
          <a:ext cx="1817712" cy="1454170"/>
        </a:xfrm>
        <a:prstGeom prst="roundRect">
          <a:avLst>
            <a:gd name="adj" fmla="val 1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GPS Path Plotting</a:t>
          </a:r>
          <a:endParaRPr lang="en-US" sz="3300" kern="1200" dirty="0"/>
        </a:p>
      </dsp:txBody>
      <dsp:txXfrm>
        <a:off x="5105396" y="1371609"/>
        <a:ext cx="1817712" cy="14541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F6989-7B07-41D3-8FAD-31E05AFD248E}">
      <dsp:nvSpPr>
        <dsp:cNvPr id="0" name=""/>
        <dsp:cNvSpPr/>
      </dsp:nvSpPr>
      <dsp:spPr>
        <a:xfrm>
          <a:off x="3273" y="1362"/>
          <a:ext cx="8908852" cy="659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Multi-Agent Decision Engine</a:t>
          </a:r>
        </a:p>
      </dsp:txBody>
      <dsp:txXfrm>
        <a:off x="3273" y="1362"/>
        <a:ext cx="8908852" cy="659010"/>
      </dsp:txXfrm>
    </dsp:sp>
    <dsp:sp modelId="{DB67AE44-7611-4EDC-9B56-487EB015FF74}">
      <dsp:nvSpPr>
        <dsp:cNvPr id="0" name=""/>
        <dsp:cNvSpPr/>
      </dsp:nvSpPr>
      <dsp:spPr>
        <a:xfrm>
          <a:off x="3273" y="750328"/>
          <a:ext cx="7738567" cy="6590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Agents</a:t>
          </a:r>
        </a:p>
      </dsp:txBody>
      <dsp:txXfrm>
        <a:off x="3273" y="750328"/>
        <a:ext cx="7738567" cy="659010"/>
      </dsp:txXfrm>
    </dsp:sp>
    <dsp:sp modelId="{7F1B4C19-AAA2-49B4-AA24-EEEE1AADC738}">
      <dsp:nvSpPr>
        <dsp:cNvPr id="0" name=""/>
        <dsp:cNvSpPr/>
      </dsp:nvSpPr>
      <dsp:spPr>
        <a:xfrm>
          <a:off x="3273" y="1499294"/>
          <a:ext cx="1079599" cy="659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Auctioneer</a:t>
          </a:r>
        </a:p>
      </dsp:txBody>
      <dsp:txXfrm>
        <a:off x="3273" y="1499294"/>
        <a:ext cx="1079599" cy="659010"/>
      </dsp:txXfrm>
    </dsp:sp>
    <dsp:sp modelId="{7A82F1FD-3E8E-45B0-922E-84957FD34014}">
      <dsp:nvSpPr>
        <dsp:cNvPr id="0" name=""/>
        <dsp:cNvSpPr/>
      </dsp:nvSpPr>
      <dsp:spPr>
        <a:xfrm>
          <a:off x="3273" y="2248260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Message Feed</a:t>
          </a:r>
        </a:p>
      </dsp:txBody>
      <dsp:txXfrm>
        <a:off x="3273" y="2248260"/>
        <a:ext cx="1079599" cy="659010"/>
      </dsp:txXfrm>
    </dsp:sp>
    <dsp:sp modelId="{197AA878-7CFE-4E16-AC58-83311F2A6BDD}">
      <dsp:nvSpPr>
        <dsp:cNvPr id="0" name=""/>
        <dsp:cNvSpPr/>
      </dsp:nvSpPr>
      <dsp:spPr>
        <a:xfrm>
          <a:off x="1128216" y="1499294"/>
          <a:ext cx="1079599" cy="659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Auction</a:t>
          </a:r>
        </a:p>
      </dsp:txBody>
      <dsp:txXfrm>
        <a:off x="1128216" y="1499294"/>
        <a:ext cx="1079599" cy="659010"/>
      </dsp:txXfrm>
    </dsp:sp>
    <dsp:sp modelId="{FC462EAF-A1A4-41EB-88B4-B692A3026116}">
      <dsp:nvSpPr>
        <dsp:cNvPr id="0" name=""/>
        <dsp:cNvSpPr/>
      </dsp:nvSpPr>
      <dsp:spPr>
        <a:xfrm>
          <a:off x="1128216" y="2248260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Timer</a:t>
          </a:r>
        </a:p>
      </dsp:txBody>
      <dsp:txXfrm>
        <a:off x="1128216" y="2248260"/>
        <a:ext cx="1079599" cy="659010"/>
      </dsp:txXfrm>
    </dsp:sp>
    <dsp:sp modelId="{19EDAD87-69D7-47E1-B56E-461E97223186}">
      <dsp:nvSpPr>
        <dsp:cNvPr id="0" name=""/>
        <dsp:cNvSpPr/>
      </dsp:nvSpPr>
      <dsp:spPr>
        <a:xfrm>
          <a:off x="2253158" y="1499294"/>
          <a:ext cx="5488682" cy="659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Bidders</a:t>
          </a:r>
        </a:p>
      </dsp:txBody>
      <dsp:txXfrm>
        <a:off x="2253158" y="1499294"/>
        <a:ext cx="5488682" cy="659010"/>
      </dsp:txXfrm>
    </dsp:sp>
    <dsp:sp modelId="{48EEE724-B56E-4021-BBE5-3E3ADD71E914}">
      <dsp:nvSpPr>
        <dsp:cNvPr id="0" name=""/>
        <dsp:cNvSpPr/>
      </dsp:nvSpPr>
      <dsp:spPr>
        <a:xfrm>
          <a:off x="2253158" y="2248260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OAS</a:t>
          </a:r>
        </a:p>
      </dsp:txBody>
      <dsp:txXfrm>
        <a:off x="2253158" y="2248260"/>
        <a:ext cx="1079599" cy="659010"/>
      </dsp:txXfrm>
    </dsp:sp>
    <dsp:sp modelId="{41DB7A64-8A66-415A-90C8-DD2F020A8D85}">
      <dsp:nvSpPr>
        <dsp:cNvPr id="0" name=""/>
        <dsp:cNvSpPr/>
      </dsp:nvSpPr>
      <dsp:spPr>
        <a:xfrm>
          <a:off x="2253158" y="2997226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3D Cameras</a:t>
          </a:r>
        </a:p>
      </dsp:txBody>
      <dsp:txXfrm>
        <a:off x="2253158" y="2997226"/>
        <a:ext cx="1079599" cy="659010"/>
      </dsp:txXfrm>
    </dsp:sp>
    <dsp:sp modelId="{8962E3B1-85C2-4603-BCB7-CD3B20DC30BD}">
      <dsp:nvSpPr>
        <dsp:cNvPr id="0" name=""/>
        <dsp:cNvSpPr/>
      </dsp:nvSpPr>
      <dsp:spPr>
        <a:xfrm>
          <a:off x="3355429" y="2248260"/>
          <a:ext cx="2181870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Long Range Planner</a:t>
          </a:r>
        </a:p>
      </dsp:txBody>
      <dsp:txXfrm>
        <a:off x="3355429" y="2248260"/>
        <a:ext cx="2181870" cy="659010"/>
      </dsp:txXfrm>
    </dsp:sp>
    <dsp:sp modelId="{2B56BFE1-5231-4B0A-AF6B-5CF62F9FF941}">
      <dsp:nvSpPr>
        <dsp:cNvPr id="0" name=""/>
        <dsp:cNvSpPr/>
      </dsp:nvSpPr>
      <dsp:spPr>
        <a:xfrm>
          <a:off x="3355429" y="2997226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GPS</a:t>
          </a:r>
        </a:p>
      </dsp:txBody>
      <dsp:txXfrm>
        <a:off x="3355429" y="2997226"/>
        <a:ext cx="1079599" cy="659010"/>
      </dsp:txXfrm>
    </dsp:sp>
    <dsp:sp modelId="{68E2CC27-0DF1-4F7E-B77E-62B4594C828B}">
      <dsp:nvSpPr>
        <dsp:cNvPr id="0" name=""/>
        <dsp:cNvSpPr/>
      </dsp:nvSpPr>
      <dsp:spPr>
        <a:xfrm>
          <a:off x="4457700" y="2997226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Compass</a:t>
          </a:r>
        </a:p>
      </dsp:txBody>
      <dsp:txXfrm>
        <a:off x="4457700" y="2997226"/>
        <a:ext cx="1079599" cy="659010"/>
      </dsp:txXfrm>
    </dsp:sp>
    <dsp:sp modelId="{F59C66B1-470C-475F-B4CE-D3947B632AB3}">
      <dsp:nvSpPr>
        <dsp:cNvPr id="0" name=""/>
        <dsp:cNvSpPr/>
      </dsp:nvSpPr>
      <dsp:spPr>
        <a:xfrm>
          <a:off x="5559970" y="2248260"/>
          <a:ext cx="2181870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User</a:t>
          </a:r>
        </a:p>
      </dsp:txBody>
      <dsp:txXfrm>
        <a:off x="5559970" y="2248260"/>
        <a:ext cx="2181870" cy="659010"/>
      </dsp:txXfrm>
    </dsp:sp>
    <dsp:sp modelId="{98D21549-4101-4095-80D5-5A2B67136865}">
      <dsp:nvSpPr>
        <dsp:cNvPr id="0" name=""/>
        <dsp:cNvSpPr/>
      </dsp:nvSpPr>
      <dsp:spPr>
        <a:xfrm>
          <a:off x="5559970" y="2997226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EEG Filter</a:t>
          </a:r>
        </a:p>
      </dsp:txBody>
      <dsp:txXfrm>
        <a:off x="5559970" y="2997226"/>
        <a:ext cx="1079599" cy="659010"/>
      </dsp:txXfrm>
    </dsp:sp>
    <dsp:sp modelId="{F0C1934C-21ED-46FB-BF65-2983814EFB31}">
      <dsp:nvSpPr>
        <dsp:cNvPr id="0" name=""/>
        <dsp:cNvSpPr/>
      </dsp:nvSpPr>
      <dsp:spPr>
        <a:xfrm>
          <a:off x="6662241" y="2997226"/>
          <a:ext cx="1079599" cy="659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Override</a:t>
          </a:r>
        </a:p>
      </dsp:txBody>
      <dsp:txXfrm>
        <a:off x="6662241" y="2997226"/>
        <a:ext cx="1079599" cy="659010"/>
      </dsp:txXfrm>
    </dsp:sp>
    <dsp:sp modelId="{699FB88A-2D99-42B6-B7DB-B26E61177048}">
      <dsp:nvSpPr>
        <dsp:cNvPr id="0" name=""/>
        <dsp:cNvSpPr/>
      </dsp:nvSpPr>
      <dsp:spPr>
        <a:xfrm>
          <a:off x="7832527" y="750328"/>
          <a:ext cx="1079599" cy="6590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NavClasses</a:t>
          </a:r>
        </a:p>
      </dsp:txBody>
      <dsp:txXfrm>
        <a:off x="7832527" y="750328"/>
        <a:ext cx="1079599" cy="6590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FB618-7159-47FA-81A2-CDA027787BE4}">
      <dsp:nvSpPr>
        <dsp:cNvPr id="0" name=""/>
        <dsp:cNvSpPr/>
      </dsp:nvSpPr>
      <dsp:spPr>
        <a:xfrm>
          <a:off x="1315510" y="202570"/>
          <a:ext cx="1064679" cy="6920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Compute Decay</a:t>
          </a:r>
        </a:p>
      </dsp:txBody>
      <dsp:txXfrm>
        <a:off x="1315510" y="202570"/>
        <a:ext cx="1064679" cy="692041"/>
      </dsp:txXfrm>
    </dsp:sp>
    <dsp:sp modelId="{57926031-DF1A-4A2E-B28E-8168F5E4A41B}">
      <dsp:nvSpPr>
        <dsp:cNvPr id="0" name=""/>
        <dsp:cNvSpPr/>
      </dsp:nvSpPr>
      <dsp:spPr>
        <a:xfrm>
          <a:off x="465655" y="548591"/>
          <a:ext cx="2764389" cy="2764389"/>
        </a:xfrm>
        <a:custGeom>
          <a:avLst/>
          <a:gdLst/>
          <a:ahLst/>
          <a:cxnLst/>
          <a:rect l="0" t="0" r="0" b="0"/>
          <a:pathLst>
            <a:path>
              <a:moveTo>
                <a:pt x="2057060" y="175953"/>
              </a:moveTo>
              <a:arcTo wR="1382194" hR="1382194" stAng="17953563" swAng="1211336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D7BA9-4B60-42F7-9707-2BFCCE17E13B}">
      <dsp:nvSpPr>
        <dsp:cNvPr id="0" name=""/>
        <dsp:cNvSpPr/>
      </dsp:nvSpPr>
      <dsp:spPr>
        <a:xfrm>
          <a:off x="2630055" y="1157643"/>
          <a:ext cx="1064679" cy="692041"/>
        </a:xfrm>
        <a:prstGeom prst="roundRect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Start Auction</a:t>
          </a:r>
        </a:p>
      </dsp:txBody>
      <dsp:txXfrm>
        <a:off x="2630055" y="1157643"/>
        <a:ext cx="1064679" cy="692041"/>
      </dsp:txXfrm>
    </dsp:sp>
    <dsp:sp modelId="{564EFE20-C7E0-429E-9B35-9688A249F834}">
      <dsp:nvSpPr>
        <dsp:cNvPr id="0" name=""/>
        <dsp:cNvSpPr/>
      </dsp:nvSpPr>
      <dsp:spPr>
        <a:xfrm>
          <a:off x="465655" y="548591"/>
          <a:ext cx="2764389" cy="2764389"/>
        </a:xfrm>
        <a:custGeom>
          <a:avLst/>
          <a:gdLst/>
          <a:ahLst/>
          <a:cxnLst/>
          <a:rect l="0" t="0" r="0" b="0"/>
          <a:pathLst>
            <a:path>
              <a:moveTo>
                <a:pt x="2761071" y="1477901"/>
              </a:moveTo>
              <a:arcTo wR="1382194" hR="1382194" stAng="21838229" swAng="1359569"/>
            </a:path>
          </a:pathLst>
        </a:custGeom>
        <a:noFill/>
        <a:ln w="10000" cap="flat" cmpd="sng" algn="ctr">
          <a:solidFill>
            <a:schemeClr val="accent4">
              <a:hueOff val="1871245"/>
              <a:satOff val="-10347"/>
              <a:lumOff val="-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B0802-4720-4BBE-A066-A15FE13528C5}">
      <dsp:nvSpPr>
        <dsp:cNvPr id="0" name=""/>
        <dsp:cNvSpPr/>
      </dsp:nvSpPr>
      <dsp:spPr>
        <a:xfrm>
          <a:off x="2127943" y="2702984"/>
          <a:ext cx="1064679" cy="692041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Receive Bids</a:t>
          </a:r>
        </a:p>
      </dsp:txBody>
      <dsp:txXfrm>
        <a:off x="2127943" y="2702984"/>
        <a:ext cx="1064679" cy="692041"/>
      </dsp:txXfrm>
    </dsp:sp>
    <dsp:sp modelId="{121A5A16-8DF3-46C6-A18F-94537FD996A4}">
      <dsp:nvSpPr>
        <dsp:cNvPr id="0" name=""/>
        <dsp:cNvSpPr/>
      </dsp:nvSpPr>
      <dsp:spPr>
        <a:xfrm>
          <a:off x="465655" y="548591"/>
          <a:ext cx="2764389" cy="2764389"/>
        </a:xfrm>
        <a:custGeom>
          <a:avLst/>
          <a:gdLst/>
          <a:ahLst/>
          <a:cxnLst/>
          <a:rect l="0" t="0" r="0" b="0"/>
          <a:pathLst>
            <a:path>
              <a:moveTo>
                <a:pt x="1551775" y="2753946"/>
              </a:moveTo>
              <a:arcTo wR="1382194" hR="1382194" stAng="4977158" swAng="845685"/>
            </a:path>
          </a:pathLst>
        </a:custGeom>
        <a:noFill/>
        <a:ln w="10000" cap="flat" cmpd="sng" algn="ctr">
          <a:solidFill>
            <a:schemeClr val="accent4">
              <a:hueOff val="3742489"/>
              <a:satOff val="-20694"/>
              <a:lumOff val="-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16FD2-752E-4B3F-8849-71B2985C0CF7}">
      <dsp:nvSpPr>
        <dsp:cNvPr id="0" name=""/>
        <dsp:cNvSpPr/>
      </dsp:nvSpPr>
      <dsp:spPr>
        <a:xfrm>
          <a:off x="503076" y="2702984"/>
          <a:ext cx="1064679" cy="692041"/>
        </a:xfrm>
        <a:prstGeom prst="roundRect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Issue Directive</a:t>
          </a:r>
        </a:p>
      </dsp:txBody>
      <dsp:txXfrm>
        <a:off x="503076" y="2702984"/>
        <a:ext cx="1064679" cy="692041"/>
      </dsp:txXfrm>
    </dsp:sp>
    <dsp:sp modelId="{7B5A53EF-DEA3-45D2-9EEA-D938D5F570DA}">
      <dsp:nvSpPr>
        <dsp:cNvPr id="0" name=""/>
        <dsp:cNvSpPr/>
      </dsp:nvSpPr>
      <dsp:spPr>
        <a:xfrm>
          <a:off x="465655" y="548591"/>
          <a:ext cx="2764389" cy="2764389"/>
        </a:xfrm>
        <a:custGeom>
          <a:avLst/>
          <a:gdLst/>
          <a:ahLst/>
          <a:cxnLst/>
          <a:rect l="0" t="0" r="0" b="0"/>
          <a:pathLst>
            <a:path>
              <a:moveTo>
                <a:pt x="146623" y="2001731"/>
              </a:moveTo>
              <a:arcTo wR="1382194" hR="1382194" stAng="9202202" swAng="1359569"/>
            </a:path>
          </a:pathLst>
        </a:custGeom>
        <a:noFill/>
        <a:ln w="10000" cap="flat" cmpd="sng" algn="ctr">
          <a:solidFill>
            <a:schemeClr val="accent4">
              <a:hueOff val="5613734"/>
              <a:satOff val="-31040"/>
              <a:lumOff val="-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0E8A0-2B48-494E-BFFD-66EB0961622F}">
      <dsp:nvSpPr>
        <dsp:cNvPr id="0" name=""/>
        <dsp:cNvSpPr/>
      </dsp:nvSpPr>
      <dsp:spPr>
        <a:xfrm>
          <a:off x="965" y="1157643"/>
          <a:ext cx="1064679" cy="692041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Store Last Directive</a:t>
          </a:r>
        </a:p>
      </dsp:txBody>
      <dsp:txXfrm>
        <a:off x="965" y="1157643"/>
        <a:ext cx="1064679" cy="692041"/>
      </dsp:txXfrm>
    </dsp:sp>
    <dsp:sp modelId="{D5DF6396-1749-43A2-AAA5-2F1BB24CAD90}">
      <dsp:nvSpPr>
        <dsp:cNvPr id="0" name=""/>
        <dsp:cNvSpPr/>
      </dsp:nvSpPr>
      <dsp:spPr>
        <a:xfrm>
          <a:off x="465655" y="548591"/>
          <a:ext cx="2764389" cy="2764389"/>
        </a:xfrm>
        <a:custGeom>
          <a:avLst/>
          <a:gdLst/>
          <a:ahLst/>
          <a:cxnLst/>
          <a:rect l="0" t="0" r="0" b="0"/>
          <a:pathLst>
            <a:path>
              <a:moveTo>
                <a:pt x="332498" y="482972"/>
              </a:moveTo>
              <a:arcTo wR="1382194" hR="1382194" stAng="13235101" swAng="1211336"/>
            </a:path>
          </a:pathLst>
        </a:custGeom>
        <a:noFill/>
        <a:ln w="100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3D7BA9-4B60-42F7-9707-2BFCCE17E13B}">
      <dsp:nvSpPr>
        <dsp:cNvPr id="0" name=""/>
        <dsp:cNvSpPr/>
      </dsp:nvSpPr>
      <dsp:spPr>
        <a:xfrm>
          <a:off x="1006822" y="254816"/>
          <a:ext cx="1339155" cy="870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Call NavClass</a:t>
          </a:r>
        </a:p>
      </dsp:txBody>
      <dsp:txXfrm>
        <a:off x="1006822" y="254816"/>
        <a:ext cx="1339155" cy="870451"/>
      </dsp:txXfrm>
    </dsp:sp>
    <dsp:sp modelId="{564EFE20-C7E0-429E-9B35-9688A249F834}">
      <dsp:nvSpPr>
        <dsp:cNvPr id="0" name=""/>
        <dsp:cNvSpPr/>
      </dsp:nvSpPr>
      <dsp:spPr>
        <a:xfrm>
          <a:off x="514678" y="690041"/>
          <a:ext cx="2323443" cy="2323443"/>
        </a:xfrm>
        <a:custGeom>
          <a:avLst/>
          <a:gdLst/>
          <a:ahLst/>
          <a:cxnLst/>
          <a:rect l="0" t="0" r="0" b="0"/>
          <a:pathLst>
            <a:path>
              <a:moveTo>
                <a:pt x="2011354" y="369433"/>
              </a:moveTo>
              <a:arcTo wR="1161721" hR="1161721" stAng="19020017" swAng="2303789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B0802-4720-4BBE-A066-A15FE13528C5}">
      <dsp:nvSpPr>
        <dsp:cNvPr id="0" name=""/>
        <dsp:cNvSpPr/>
      </dsp:nvSpPr>
      <dsp:spPr>
        <a:xfrm>
          <a:off x="2012902" y="1997398"/>
          <a:ext cx="1339155" cy="8704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Evaluate Solution</a:t>
          </a:r>
        </a:p>
      </dsp:txBody>
      <dsp:txXfrm>
        <a:off x="2012902" y="1997398"/>
        <a:ext cx="1339155" cy="870451"/>
      </dsp:txXfrm>
    </dsp:sp>
    <dsp:sp modelId="{121A5A16-8DF3-46C6-A18F-94537FD996A4}">
      <dsp:nvSpPr>
        <dsp:cNvPr id="0" name=""/>
        <dsp:cNvSpPr/>
      </dsp:nvSpPr>
      <dsp:spPr>
        <a:xfrm>
          <a:off x="514678" y="690041"/>
          <a:ext cx="2323443" cy="2323443"/>
        </a:xfrm>
        <a:custGeom>
          <a:avLst/>
          <a:gdLst/>
          <a:ahLst/>
          <a:cxnLst/>
          <a:rect l="0" t="0" r="0" b="0"/>
          <a:pathLst>
            <a:path>
              <a:moveTo>
                <a:pt x="1518544" y="2267286"/>
              </a:moveTo>
              <a:arcTo wR="1161721" hR="1161721" stAng="4326747" swAng="2146505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16FD2-752E-4B3F-8849-71B2985C0CF7}">
      <dsp:nvSpPr>
        <dsp:cNvPr id="0" name=""/>
        <dsp:cNvSpPr/>
      </dsp:nvSpPr>
      <dsp:spPr>
        <a:xfrm>
          <a:off x="741" y="1997398"/>
          <a:ext cx="1339155" cy="8704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Submit Best Bid</a:t>
          </a:r>
        </a:p>
      </dsp:txBody>
      <dsp:txXfrm>
        <a:off x="741" y="1997398"/>
        <a:ext cx="1339155" cy="870451"/>
      </dsp:txXfrm>
    </dsp:sp>
    <dsp:sp modelId="{7B5A53EF-DEA3-45D2-9EEA-D938D5F570DA}">
      <dsp:nvSpPr>
        <dsp:cNvPr id="0" name=""/>
        <dsp:cNvSpPr/>
      </dsp:nvSpPr>
      <dsp:spPr>
        <a:xfrm>
          <a:off x="514678" y="690041"/>
          <a:ext cx="2323443" cy="2323443"/>
        </a:xfrm>
        <a:custGeom>
          <a:avLst/>
          <a:gdLst/>
          <a:ahLst/>
          <a:cxnLst/>
          <a:rect l="0" t="0" r="0" b="0"/>
          <a:pathLst>
            <a:path>
              <a:moveTo>
                <a:pt x="3747" y="1068487"/>
              </a:moveTo>
              <a:arcTo wR="1161721" hR="1161721" stAng="11076194" swAng="2303789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1634593" y="1617868"/>
          <a:ext cx="1353613" cy="1353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Consensus</a:t>
          </a:r>
          <a:endParaRPr lang="en-US" sz="1800" kern="1200" dirty="0"/>
        </a:p>
      </dsp:txBody>
      <dsp:txXfrm>
        <a:off x="1634593" y="1617868"/>
        <a:ext cx="1353613" cy="1353613"/>
      </dsp:txXfrm>
    </dsp:sp>
    <dsp:sp modelId="{787E3A9D-68CD-4778-91FB-54F41D76071B}">
      <dsp:nvSpPr>
        <dsp:cNvPr id="0" name=""/>
        <dsp:cNvSpPr/>
      </dsp:nvSpPr>
      <dsp:spPr>
        <a:xfrm rot="12431244">
          <a:off x="606954" y="1510408"/>
          <a:ext cx="1106253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5099" y="936199"/>
          <a:ext cx="1285932" cy="1028746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Obstacle Detection</a:t>
          </a:r>
          <a:endParaRPr lang="en-US" sz="2300" kern="1200" dirty="0"/>
        </a:p>
      </dsp:txBody>
      <dsp:txXfrm>
        <a:off x="25099" y="936199"/>
        <a:ext cx="1285932" cy="1028746"/>
      </dsp:txXfrm>
    </dsp:sp>
    <dsp:sp modelId="{084A2915-36D1-4DE1-A5B0-EE804F124973}">
      <dsp:nvSpPr>
        <dsp:cNvPr id="0" name=""/>
        <dsp:cNvSpPr/>
      </dsp:nvSpPr>
      <dsp:spPr>
        <a:xfrm rot="16200000">
          <a:off x="1790148" y="843052"/>
          <a:ext cx="1042502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1386839" y="317"/>
          <a:ext cx="1849120" cy="1028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Commands</a:t>
          </a:r>
          <a:endParaRPr lang="en-US" sz="2300" kern="1200" dirty="0"/>
        </a:p>
      </dsp:txBody>
      <dsp:txXfrm>
        <a:off x="1386839" y="317"/>
        <a:ext cx="1849120" cy="1028746"/>
      </dsp:txXfrm>
    </dsp:sp>
    <dsp:sp modelId="{8E2A8C12-3942-4F3E-87C0-DF271F4F16B0}">
      <dsp:nvSpPr>
        <dsp:cNvPr id="0" name=""/>
        <dsp:cNvSpPr/>
      </dsp:nvSpPr>
      <dsp:spPr>
        <a:xfrm rot="19989857">
          <a:off x="2913159" y="1512162"/>
          <a:ext cx="1127381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3336867" y="936209"/>
          <a:ext cx="1285932" cy="1028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GPS Path Plotting</a:t>
          </a:r>
          <a:endParaRPr lang="en-US" sz="2300" kern="1200" dirty="0"/>
        </a:p>
      </dsp:txBody>
      <dsp:txXfrm>
        <a:off x="3336867" y="936209"/>
        <a:ext cx="1285932" cy="10287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1634593" y="1617868"/>
          <a:ext cx="1353613" cy="1353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Consensus</a:t>
          </a:r>
          <a:endParaRPr lang="en-US" sz="1800" kern="1200" dirty="0"/>
        </a:p>
      </dsp:txBody>
      <dsp:txXfrm>
        <a:off x="1634593" y="1617868"/>
        <a:ext cx="1353613" cy="1353613"/>
      </dsp:txXfrm>
    </dsp:sp>
    <dsp:sp modelId="{787E3A9D-68CD-4778-91FB-54F41D76071B}">
      <dsp:nvSpPr>
        <dsp:cNvPr id="0" name=""/>
        <dsp:cNvSpPr/>
      </dsp:nvSpPr>
      <dsp:spPr>
        <a:xfrm rot="12431244">
          <a:off x="606954" y="1510408"/>
          <a:ext cx="1106253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5099" y="936199"/>
          <a:ext cx="1285932" cy="1028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Obstacle Detection</a:t>
          </a:r>
          <a:endParaRPr lang="en-US" sz="2300" kern="1200" dirty="0"/>
        </a:p>
      </dsp:txBody>
      <dsp:txXfrm>
        <a:off x="25099" y="936199"/>
        <a:ext cx="1285932" cy="1028746"/>
      </dsp:txXfrm>
    </dsp:sp>
    <dsp:sp modelId="{084A2915-36D1-4DE1-A5B0-EE804F124973}">
      <dsp:nvSpPr>
        <dsp:cNvPr id="0" name=""/>
        <dsp:cNvSpPr/>
      </dsp:nvSpPr>
      <dsp:spPr>
        <a:xfrm rot="16200000">
          <a:off x="1790148" y="843052"/>
          <a:ext cx="1042502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1386839" y="317"/>
          <a:ext cx="1849120" cy="102874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Commands</a:t>
          </a:r>
          <a:endParaRPr lang="en-US" sz="2300" kern="1200" dirty="0"/>
        </a:p>
      </dsp:txBody>
      <dsp:txXfrm>
        <a:off x="1386839" y="317"/>
        <a:ext cx="1849120" cy="1028746"/>
      </dsp:txXfrm>
    </dsp:sp>
    <dsp:sp modelId="{8E2A8C12-3942-4F3E-87C0-DF271F4F16B0}">
      <dsp:nvSpPr>
        <dsp:cNvPr id="0" name=""/>
        <dsp:cNvSpPr/>
      </dsp:nvSpPr>
      <dsp:spPr>
        <a:xfrm rot="19989857">
          <a:off x="2913159" y="1512162"/>
          <a:ext cx="1127381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3336867" y="936209"/>
          <a:ext cx="1285932" cy="1028746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GPS Path Plotting</a:t>
          </a:r>
          <a:endParaRPr lang="en-US" sz="2300" kern="1200" dirty="0"/>
        </a:p>
      </dsp:txBody>
      <dsp:txXfrm>
        <a:off x="3336867" y="936209"/>
        <a:ext cx="1285932" cy="10287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1634593" y="1617868"/>
          <a:ext cx="1353613" cy="1353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Consensus</a:t>
          </a:r>
          <a:endParaRPr lang="en-US" sz="1800" kern="1200" dirty="0"/>
        </a:p>
      </dsp:txBody>
      <dsp:txXfrm>
        <a:off x="1634593" y="1617868"/>
        <a:ext cx="1353613" cy="1353613"/>
      </dsp:txXfrm>
    </dsp:sp>
    <dsp:sp modelId="{787E3A9D-68CD-4778-91FB-54F41D76071B}">
      <dsp:nvSpPr>
        <dsp:cNvPr id="0" name=""/>
        <dsp:cNvSpPr/>
      </dsp:nvSpPr>
      <dsp:spPr>
        <a:xfrm rot="12431244">
          <a:off x="606954" y="1510408"/>
          <a:ext cx="1106253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5099" y="936199"/>
          <a:ext cx="1285932" cy="1028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Obstacle Detection</a:t>
          </a:r>
          <a:endParaRPr lang="en-US" sz="2300" kern="1200" dirty="0"/>
        </a:p>
      </dsp:txBody>
      <dsp:txXfrm>
        <a:off x="25099" y="936199"/>
        <a:ext cx="1285932" cy="1028746"/>
      </dsp:txXfrm>
    </dsp:sp>
    <dsp:sp modelId="{084A2915-36D1-4DE1-A5B0-EE804F124973}">
      <dsp:nvSpPr>
        <dsp:cNvPr id="0" name=""/>
        <dsp:cNvSpPr/>
      </dsp:nvSpPr>
      <dsp:spPr>
        <a:xfrm rot="16200000">
          <a:off x="1790148" y="843052"/>
          <a:ext cx="1042502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1386839" y="317"/>
          <a:ext cx="1849120" cy="1028746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Commands</a:t>
          </a:r>
          <a:endParaRPr lang="en-US" sz="2300" kern="1200" dirty="0"/>
        </a:p>
      </dsp:txBody>
      <dsp:txXfrm>
        <a:off x="1386839" y="317"/>
        <a:ext cx="1849120" cy="1028746"/>
      </dsp:txXfrm>
    </dsp:sp>
    <dsp:sp modelId="{8E2A8C12-3942-4F3E-87C0-DF271F4F16B0}">
      <dsp:nvSpPr>
        <dsp:cNvPr id="0" name=""/>
        <dsp:cNvSpPr/>
      </dsp:nvSpPr>
      <dsp:spPr>
        <a:xfrm rot="19989857">
          <a:off x="2913159" y="1512162"/>
          <a:ext cx="1127381" cy="38577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3336867" y="936209"/>
          <a:ext cx="1285932" cy="1028746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GPS Path Plotting</a:t>
          </a:r>
          <a:endParaRPr lang="en-US" sz="2300" kern="1200" dirty="0"/>
        </a:p>
      </dsp:txBody>
      <dsp:txXfrm>
        <a:off x="3336867" y="936209"/>
        <a:ext cx="1285932" cy="10287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ADD3E-4828-4891-B082-4CF3666A6ED3}">
      <dsp:nvSpPr>
        <dsp:cNvPr id="0" name=""/>
        <dsp:cNvSpPr/>
      </dsp:nvSpPr>
      <dsp:spPr>
        <a:xfrm>
          <a:off x="1374136" y="1360076"/>
          <a:ext cx="1137927" cy="1137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Consensus</a:t>
          </a:r>
          <a:endParaRPr lang="en-US" sz="1500" kern="1200" dirty="0"/>
        </a:p>
      </dsp:txBody>
      <dsp:txXfrm>
        <a:off x="1374136" y="1360076"/>
        <a:ext cx="1137927" cy="1137927"/>
      </dsp:txXfrm>
    </dsp:sp>
    <dsp:sp modelId="{787E3A9D-68CD-4778-91FB-54F41D76071B}">
      <dsp:nvSpPr>
        <dsp:cNvPr id="0" name=""/>
        <dsp:cNvSpPr/>
      </dsp:nvSpPr>
      <dsp:spPr>
        <a:xfrm rot="12431244">
          <a:off x="510242" y="1269738"/>
          <a:ext cx="929982" cy="3243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9A24-2A82-46B2-A061-08557250F920}">
      <dsp:nvSpPr>
        <dsp:cNvPr id="0" name=""/>
        <dsp:cNvSpPr/>
      </dsp:nvSpPr>
      <dsp:spPr>
        <a:xfrm>
          <a:off x="21100" y="787024"/>
          <a:ext cx="1081031" cy="864825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Obstacle Detection</a:t>
          </a:r>
          <a:endParaRPr lang="en-US" sz="1900" kern="1200" dirty="0"/>
        </a:p>
      </dsp:txBody>
      <dsp:txXfrm>
        <a:off x="21100" y="787024"/>
        <a:ext cx="1081031" cy="864825"/>
      </dsp:txXfrm>
    </dsp:sp>
    <dsp:sp modelId="{084A2915-36D1-4DE1-A5B0-EE804F124973}">
      <dsp:nvSpPr>
        <dsp:cNvPr id="0" name=""/>
        <dsp:cNvSpPr/>
      </dsp:nvSpPr>
      <dsp:spPr>
        <a:xfrm rot="16200000">
          <a:off x="1504905" y="708719"/>
          <a:ext cx="876389" cy="3243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7B732-A767-41D2-8F09-B3701155C169}">
      <dsp:nvSpPr>
        <dsp:cNvPr id="0" name=""/>
        <dsp:cNvSpPr/>
      </dsp:nvSpPr>
      <dsp:spPr>
        <a:xfrm>
          <a:off x="1165859" y="267"/>
          <a:ext cx="1554480" cy="864825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User Commands</a:t>
          </a:r>
          <a:endParaRPr lang="en-US" sz="1900" kern="1200" dirty="0"/>
        </a:p>
      </dsp:txBody>
      <dsp:txXfrm>
        <a:off x="1165859" y="267"/>
        <a:ext cx="1554480" cy="864825"/>
      </dsp:txXfrm>
    </dsp:sp>
    <dsp:sp modelId="{8E2A8C12-3942-4F3E-87C0-DF271F4F16B0}">
      <dsp:nvSpPr>
        <dsp:cNvPr id="0" name=""/>
        <dsp:cNvSpPr/>
      </dsp:nvSpPr>
      <dsp:spPr>
        <a:xfrm rot="19989857">
          <a:off x="2448974" y="1271213"/>
          <a:ext cx="947743" cy="3243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B211-CAB9-4E74-BB23-CEE07A7E7E2E}">
      <dsp:nvSpPr>
        <dsp:cNvPr id="0" name=""/>
        <dsp:cNvSpPr/>
      </dsp:nvSpPr>
      <dsp:spPr>
        <a:xfrm>
          <a:off x="2805168" y="787033"/>
          <a:ext cx="1081031" cy="864825"/>
        </a:xfrm>
        <a:prstGeom prst="roundRect">
          <a:avLst>
            <a:gd name="adj" fmla="val 10000"/>
          </a:avLst>
        </a:prstGeom>
        <a:solidFill>
          <a:srgbClr val="FFCCCC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GPS Path Plotting</a:t>
          </a:r>
          <a:endParaRPr lang="en-US" sz="1900" kern="1200" dirty="0"/>
        </a:p>
      </dsp:txBody>
      <dsp:txXfrm>
        <a:off x="2805168" y="787033"/>
        <a:ext cx="1081031" cy="86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271277-E250-4FE5-9572-294BA4681C8F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6FAECF-3446-4C1D-BD5E-E4A37C19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Headset Control with Assistive AI for Limited Mobility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Frankie Pike       Adviser: Dr. Franz </a:t>
            </a:r>
            <a:r>
              <a:rPr lang="en-US" dirty="0" err="1" smtClean="0"/>
              <a:t>Kurfess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eBay!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2209800"/>
          <a:ext cx="8915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Lifecycles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876800" y="2362200"/>
          <a:ext cx="369570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2514600"/>
          <a:ext cx="3352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0" y="5943600"/>
            <a:ext cx="14478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Bidder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8400" y="5943600"/>
            <a:ext cx="19812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92600" y="2667000"/>
          <a:ext cx="462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http://www.gjsentinel.com/blogs/images/0_street_views_-_leith_walk_traffic_cones_0378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746772"/>
            <a:ext cx="3810000" cy="281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292600" y="2667000"/>
          <a:ext cx="462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Man riding a motorized wheelchair. (1566-679346 / T57-537595 © age fotostock)"/>
          <p:cNvPicPr>
            <a:picLocks noChangeAspect="1" noChangeArrowheads="1"/>
          </p:cNvPicPr>
          <p:nvPr/>
        </p:nvPicPr>
        <p:blipFill>
          <a:blip r:embed="rId7" cstate="print"/>
          <a:srcRect r="30756"/>
          <a:stretch>
            <a:fillRect/>
          </a:stretch>
        </p:blipFill>
        <p:spPr bwMode="auto">
          <a:xfrm>
            <a:off x="533400" y="2590800"/>
            <a:ext cx="2895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292600" y="2667000"/>
          <a:ext cx="462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://www.profimedia.si/photo/young-man-in-wheelchair-using-cell-phone/profimedia-0001744478.jpg"/>
          <p:cNvPicPr>
            <a:picLocks noChangeAspect="1" noChangeArrowheads="1"/>
          </p:cNvPicPr>
          <p:nvPr/>
        </p:nvPicPr>
        <p:blipFill>
          <a:blip r:embed="rId7" cstate="print"/>
          <a:srcRect l="33281"/>
          <a:stretch>
            <a:fillRect/>
          </a:stretch>
        </p:blipFill>
        <p:spPr bwMode="auto">
          <a:xfrm>
            <a:off x="533400" y="2514600"/>
            <a:ext cx="336067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895600"/>
          <a:ext cx="3886200" cy="249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qual 4"/>
          <p:cNvSpPr/>
          <p:nvPr/>
        </p:nvSpPr>
        <p:spPr>
          <a:xfrm>
            <a:off x="4648200" y="3505200"/>
            <a:ext cx="1524000" cy="11430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794" name="Picture 2" descr="http://upload.wikimedia.org/wikipedia/commons/thumb/0/02/Questionmark.svg/429px-Questionmark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048000"/>
            <a:ext cx="2008453" cy="198972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05200" y="5486400"/>
            <a:ext cx="4922520" cy="83820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Partially Observable Environment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Partially Observable Markov Decision Processes</a:t>
            </a:r>
          </a:p>
          <a:p>
            <a:pPr lvl="1"/>
            <a:r>
              <a:rPr lang="en-US" dirty="0" smtClean="0"/>
              <a:t>Allow modeling with uncertainty</a:t>
            </a:r>
          </a:p>
          <a:p>
            <a:pPr lvl="2"/>
            <a:r>
              <a:rPr lang="en-US" dirty="0" smtClean="0"/>
              <a:t>Uncertainty in state</a:t>
            </a:r>
          </a:p>
          <a:p>
            <a:pPr lvl="2"/>
            <a:r>
              <a:rPr lang="en-US" dirty="0" smtClean="0"/>
              <a:t>Uncertainty in transition</a:t>
            </a:r>
          </a:p>
          <a:p>
            <a:pPr lvl="1"/>
            <a:r>
              <a:rPr lang="en-US" dirty="0" smtClean="0"/>
              <a:t>PSPACE-Hard (Go)</a:t>
            </a:r>
          </a:p>
          <a:p>
            <a:endParaRPr lang="en-US" dirty="0" smtClean="0"/>
          </a:p>
        </p:txBody>
      </p:sp>
      <p:pic>
        <p:nvPicPr>
          <p:cNvPr id="4" name="Picture 2" descr="http://upload.wikimedia.org/wikipedia/commons/thumb/2/21/Markov_Decision_Process_example.png/400px-Markov_Decision_Process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4248150" cy="3398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Xavier (Carnegie Mellon)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5102352" cy="4495800"/>
          </a:xfrm>
        </p:spPr>
        <p:txBody>
          <a:bodyPr/>
          <a:lstStyle/>
          <a:p>
            <a:r>
              <a:rPr lang="en-US" dirty="0" smtClean="0"/>
              <a:t>One of the first POMDP based</a:t>
            </a:r>
          </a:p>
          <a:p>
            <a:pPr lvl="1"/>
            <a:r>
              <a:rPr lang="en-US" dirty="0" smtClean="0"/>
              <a:t>3000 states</a:t>
            </a:r>
          </a:p>
          <a:p>
            <a:pPr lvl="1"/>
            <a:r>
              <a:rPr lang="en-US" dirty="0" smtClean="0"/>
              <a:t>Periodic re-evaluation</a:t>
            </a:r>
          </a:p>
          <a:p>
            <a:r>
              <a:rPr lang="en-US" dirty="0" smtClean="0"/>
              <a:t>60km of testing in offices</a:t>
            </a:r>
          </a:p>
          <a:p>
            <a:r>
              <a:rPr lang="en-US" dirty="0" smtClean="0"/>
              <a:t>Compartmentalized </a:t>
            </a:r>
            <a:r>
              <a:rPr lang="en-US" dirty="0" err="1" smtClean="0"/>
              <a:t>Nav</a:t>
            </a:r>
            <a:endParaRPr lang="en-US" dirty="0" smtClean="0"/>
          </a:p>
          <a:p>
            <a:pPr lvl="1"/>
            <a:r>
              <a:rPr lang="en-US" dirty="0" smtClean="0"/>
              <a:t>Landmark: 80% </a:t>
            </a:r>
          </a:p>
          <a:p>
            <a:pPr lvl="1"/>
            <a:r>
              <a:rPr lang="en-US" dirty="0" smtClean="0"/>
              <a:t>POMDP: 93%</a:t>
            </a:r>
          </a:p>
          <a:p>
            <a:r>
              <a:rPr lang="en-US" dirty="0" smtClean="0"/>
              <a:t>Resilient to failure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www.ri.cmu.edu/images/projects/xavier.jpg"/>
          <p:cNvPicPr>
            <a:picLocks noChangeAspect="1" noChangeArrowheads="1"/>
          </p:cNvPicPr>
          <p:nvPr/>
        </p:nvPicPr>
        <p:blipFill>
          <a:blip r:embed="rId2" cstate="print"/>
          <a:srcRect l="20408" r="18367"/>
          <a:stretch>
            <a:fillRect/>
          </a:stretch>
        </p:blipFill>
        <p:spPr bwMode="auto">
          <a:xfrm>
            <a:off x="6400800" y="2209800"/>
            <a:ext cx="2286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38400"/>
            <a:ext cx="5330952" cy="4038600"/>
          </a:xfrm>
        </p:spPr>
        <p:txBody>
          <a:bodyPr/>
          <a:lstStyle/>
          <a:p>
            <a:r>
              <a:rPr lang="en-US" dirty="0" smtClean="0"/>
              <a:t>Tested in a museum</a:t>
            </a:r>
          </a:p>
          <a:p>
            <a:r>
              <a:rPr lang="en-US" dirty="0" smtClean="0"/>
              <a:t>Builds model of environment</a:t>
            </a:r>
          </a:p>
          <a:p>
            <a:r>
              <a:rPr lang="en-US" dirty="0" smtClean="0"/>
              <a:t>Decentralized processing </a:t>
            </a:r>
          </a:p>
          <a:p>
            <a:r>
              <a:rPr lang="en-US" dirty="0" smtClean="0"/>
              <a:t>Markov models for localization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00B050"/>
                </a:solidFill>
              </a:rPr>
              <a:t>V1: Glass is invisible to lasers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What else is?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Figure 1: The Robot RHINO in the &#10;Deutsches Museum Bonn."/>
          <p:cNvPicPr>
            <a:picLocks noChangeAspect="1" noChangeArrowheads="1"/>
          </p:cNvPicPr>
          <p:nvPr/>
        </p:nvPicPr>
        <p:blipFill>
          <a:blip r:embed="rId2" cstate="print"/>
          <a:srcRect l="26201" r="23144"/>
          <a:stretch>
            <a:fillRect/>
          </a:stretch>
        </p:blipFill>
        <p:spPr bwMode="auto">
          <a:xfrm>
            <a:off x="6019800" y="2286000"/>
            <a:ext cx="2740152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Wheelchair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5483352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Guided</a:t>
            </a:r>
          </a:p>
          <a:p>
            <a:r>
              <a:rPr lang="en-US" dirty="0" smtClean="0"/>
              <a:t>Follow, not push</a:t>
            </a:r>
          </a:p>
          <a:p>
            <a:endParaRPr lang="en-US" dirty="0" smtClean="0"/>
          </a:p>
          <a:p>
            <a:r>
              <a:rPr lang="en-US" dirty="0" smtClean="0"/>
              <a:t>Side by side</a:t>
            </a:r>
          </a:p>
          <a:p>
            <a:r>
              <a:rPr lang="en-US" dirty="0" smtClean="0"/>
              <a:t>Pass through door</a:t>
            </a:r>
          </a:p>
          <a:p>
            <a:r>
              <a:rPr lang="en-US" dirty="0" smtClean="0"/>
              <a:t>Follow behind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00B050"/>
                </a:solidFill>
              </a:rPr>
              <a:t>Heuristics for dense environments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5" name="Picture 6" descr="http://www.blogcdn.com/www.engadget.com/media/2010/08/robot-wheelchair08-12-2010.jpg"/>
          <p:cNvPicPr>
            <a:picLocks noChangeAspect="1" noChangeArrowheads="1"/>
          </p:cNvPicPr>
          <p:nvPr/>
        </p:nvPicPr>
        <p:blipFill>
          <a:blip r:embed="rId2" cstate="print"/>
          <a:srcRect l="35211" r="7042"/>
          <a:stretch>
            <a:fillRect/>
          </a:stretch>
        </p:blipFill>
        <p:spPr bwMode="auto">
          <a:xfrm>
            <a:off x="5334000" y="2286000"/>
            <a:ext cx="3581400" cy="3214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interested</a:t>
            </a:r>
            <a:endParaRPr lang="en-US" dirty="0"/>
          </a:p>
        </p:txBody>
      </p:sp>
      <p:pic>
        <p:nvPicPr>
          <p:cNvPr id="4" name="Picture 2" descr="http://msnbcmedia4.msn.com/j/MSNBC/Components/Photo/_new/100503-space-galaxy15-hsmall-420p.grid-6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2657475" cy="246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310" y="3009900"/>
            <a:ext cx="450269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matthartley.com/wp-content/uploads/Webcam_Drivers_For_Ubun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971800"/>
            <a:ext cx="23241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HaWCoS</a:t>
            </a:r>
            <a:r>
              <a:rPr lang="en-US" b="1" dirty="0" smtClean="0"/>
              <a:t> </a:t>
            </a:r>
            <a:r>
              <a:rPr lang="en-US" sz="2700" b="1" dirty="0" smtClean="0"/>
              <a:t>(Hands-free Wheelchair Control System</a:t>
            </a:r>
            <a:r>
              <a:rPr lang="en-US" sz="2700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76400"/>
            <a:ext cx="457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Non-autonomous</a:t>
            </a:r>
          </a:p>
          <a:p>
            <a:r>
              <a:rPr lang="en-US" dirty="0" smtClean="0"/>
              <a:t>Modest hardware (P3)</a:t>
            </a:r>
          </a:p>
          <a:p>
            <a:r>
              <a:rPr lang="en-US" dirty="0" smtClean="0"/>
              <a:t>Timed Tasks</a:t>
            </a:r>
          </a:p>
          <a:p>
            <a:pPr lvl="1"/>
            <a:r>
              <a:rPr lang="en-US" dirty="0" smtClean="0"/>
              <a:t>EEG = 48% longer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Better with AI?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www.blogcdn.com/www.engadget.com/media/2009/06/toyota-mind-meld-wheelchair-rm-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90276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0"/>
            <a:ext cx="22455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Doable and worthwhile</a:t>
            </a:r>
            <a:endParaRPr lang="en-US" dirty="0"/>
          </a:p>
        </p:txBody>
      </p:sp>
      <p:pic>
        <p:nvPicPr>
          <p:cNvPr id="5" name="Picture 2" descr="http://wheelchairassistance.com/power-wheelchair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4495800" cy="4495801"/>
          </a:xfrm>
          <a:prstGeom prst="rect">
            <a:avLst/>
          </a:prstGeom>
          <a:noFill/>
        </p:spPr>
      </p:pic>
      <p:pic>
        <p:nvPicPr>
          <p:cNvPr id="29698" name="Picture 2" descr="http://www.robotvacuumcleaner.org/wp-content/uploads/2009/12/iRobot-Roomba-530-white-27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476500" cy="270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I’m </a:t>
            </a:r>
            <a:r>
              <a:rPr lang="en-US" dirty="0" smtClean="0"/>
              <a:t>interested</a:t>
            </a:r>
            <a:endParaRPr lang="en-US" dirty="0"/>
          </a:p>
        </p:txBody>
      </p:sp>
      <p:pic>
        <p:nvPicPr>
          <p:cNvPr id="5122" name="Picture 2" descr="http://wheelchairassistance.com/power-wheelchair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495800" cy="4495801"/>
          </a:xfrm>
          <a:prstGeom prst="rect">
            <a:avLst/>
          </a:prstGeom>
          <a:noFill/>
        </p:spPr>
      </p:pic>
      <p:pic>
        <p:nvPicPr>
          <p:cNvPr id="5124" name="Picture 4" descr="http://cache.wists.com/thumbnails/4/9f/49f03616d7154802a6617a7418341eb1-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200"/>
            <a:ext cx="2981325" cy="2561193"/>
          </a:xfrm>
          <a:prstGeom prst="rect">
            <a:avLst/>
          </a:prstGeom>
          <a:noFill/>
        </p:spPr>
      </p:pic>
      <p:pic>
        <p:nvPicPr>
          <p:cNvPr id="5126" name="Picture 6" descr="http://www.beautyability.com/2.0/wp-content/uploads/2011/09/xavi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254725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EASY!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GPS</a:t>
            </a:r>
            <a:r>
              <a:rPr lang="en-US" sz="3400" dirty="0"/>
              <a:t> </a:t>
            </a:r>
            <a:r>
              <a:rPr lang="en-US" sz="3400" dirty="0" smtClean="0"/>
              <a:t> = where we are</a:t>
            </a:r>
          </a:p>
          <a:p>
            <a:r>
              <a:rPr lang="en-US" sz="3400" dirty="0" smtClean="0"/>
              <a:t>Cameras = what we don’t want to hit</a:t>
            </a:r>
          </a:p>
          <a:p>
            <a:r>
              <a:rPr lang="en-US" sz="3400" dirty="0" smtClean="0"/>
              <a:t>Mind control = magic</a:t>
            </a:r>
            <a:endParaRPr lang="en-US" sz="3600" dirty="0" smtClean="0"/>
          </a:p>
        </p:txBody>
      </p:sp>
      <p:pic>
        <p:nvPicPr>
          <p:cNvPr id="21506" name="Picture 2" descr="http://www.mangoorange.com/wp-content/uploads/2010/02/easy-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438400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2209800"/>
          <a:ext cx="7086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EASY!</a:t>
            </a:r>
            <a:endParaRPr lang="en-US" dirty="0"/>
          </a:p>
        </p:txBody>
      </p:sp>
      <p:pic>
        <p:nvPicPr>
          <p:cNvPr id="24578" name="Picture 2" descr="http://www.madeyoulaugh.com/funny_photos/car_in_lake/car_in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4158272" cy="2895600"/>
          </a:xfrm>
          <a:prstGeom prst="rect">
            <a:avLst/>
          </a:prstGeom>
          <a:noFill/>
        </p:spPr>
      </p:pic>
      <p:pic>
        <p:nvPicPr>
          <p:cNvPr id="5" name="Picture 2" descr="http://msnbcmedia4.msn.com/j/MSNBC/Components/Photo/_new/100503-space-galaxy15-hsmall-420p.grid-6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2657475" cy="246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3048000" y="3352800"/>
            <a:ext cx="1704474" cy="190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EASY!</a:t>
            </a:r>
            <a:endParaRPr lang="en-US" dirty="0"/>
          </a:p>
        </p:txBody>
      </p:sp>
      <p:pic>
        <p:nvPicPr>
          <p:cNvPr id="7" name="Picture 4" descr="http://www.matthartley.com/wp-content/uploads/Webcam_Drivers_For_Ubun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3241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8" name="AutoShape 4" descr="http://transworldexpedition.com/wp-content/uploads/2010/05/J_car_fores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transworldexpedition.com/wp-content/uploads/2010/05/J_car_forest.jpg"/>
          <p:cNvPicPr>
            <a:picLocks noChangeAspect="1" noChangeArrowheads="1"/>
          </p:cNvPicPr>
          <p:nvPr/>
        </p:nvPicPr>
        <p:blipFill>
          <a:blip r:embed="rId3" cstate="print"/>
          <a:srcRect l="35704"/>
          <a:stretch>
            <a:fillRect/>
          </a:stretch>
        </p:blipFill>
        <p:spPr bwMode="auto">
          <a:xfrm>
            <a:off x="5181600" y="2514600"/>
            <a:ext cx="3705253" cy="3332832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048000" y="3352800"/>
            <a:ext cx="1704474" cy="190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EASY!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 l="15231"/>
          <a:stretch>
            <a:fillRect/>
          </a:stretch>
        </p:blipFill>
        <p:spPr bwMode="auto">
          <a:xfrm>
            <a:off x="0" y="3276600"/>
            <a:ext cx="29871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freakingnews.com/pictures/43000/Squirrel-Soldier-Nuts--43495.jpg"/>
          <p:cNvPicPr>
            <a:picLocks noChangeAspect="1" noChangeArrowheads="1"/>
          </p:cNvPicPr>
          <p:nvPr/>
        </p:nvPicPr>
        <p:blipFill>
          <a:blip r:embed="rId3" cstate="print"/>
          <a:srcRect r="5263" b="5246"/>
          <a:stretch>
            <a:fillRect/>
          </a:stretch>
        </p:blipFill>
        <p:spPr bwMode="auto">
          <a:xfrm>
            <a:off x="4876800" y="2438400"/>
            <a:ext cx="4114800" cy="33528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048000" y="3352800"/>
            <a:ext cx="1704474" cy="1905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2209800"/>
          <a:ext cx="7086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</TotalTime>
  <Words>289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Headset Control with Assistive AI for Limited Mobility Users</vt:lpstr>
      <vt:lpstr>Why I’m interested</vt:lpstr>
      <vt:lpstr>Why I’m interested</vt:lpstr>
      <vt:lpstr>But that’s EASY!</vt:lpstr>
      <vt:lpstr>Architecture</vt:lpstr>
      <vt:lpstr>But that’s EASY!</vt:lpstr>
      <vt:lpstr>But that’s EASY!</vt:lpstr>
      <vt:lpstr>But that’s EASY!</vt:lpstr>
      <vt:lpstr>Architecture</vt:lpstr>
      <vt:lpstr>eBay!</vt:lpstr>
      <vt:lpstr>Agent Lifecycles</vt:lpstr>
      <vt:lpstr>Architecture</vt:lpstr>
      <vt:lpstr>Architecture</vt:lpstr>
      <vt:lpstr>Architecture</vt:lpstr>
      <vt:lpstr>Architecture</vt:lpstr>
      <vt:lpstr>POMDPs</vt:lpstr>
      <vt:lpstr>Xavier (Carnegie Mellon)</vt:lpstr>
      <vt:lpstr>RHINO</vt:lpstr>
      <vt:lpstr>Collaborative Wheelchair Control</vt:lpstr>
      <vt:lpstr>HaWCoS (Hands-free Wheelchair Control System)</vt:lpstr>
      <vt:lpstr>Doable and worthwhile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Frankie</cp:lastModifiedBy>
  <cp:revision>45</cp:revision>
  <dcterms:created xsi:type="dcterms:W3CDTF">2012-03-14T00:34:06Z</dcterms:created>
  <dcterms:modified xsi:type="dcterms:W3CDTF">2012-03-14T07:04:36Z</dcterms:modified>
</cp:coreProperties>
</file>